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sldIdLst>
    <p:sldId id="259" r:id="rId2"/>
    <p:sldId id="257" r:id="rId3"/>
    <p:sldId id="258" r:id="rId4"/>
    <p:sldId id="260" r:id="rId5"/>
    <p:sldId id="261" r:id="rId6"/>
    <p:sldId id="267" r:id="rId7"/>
    <p:sldId id="268" r:id="rId8"/>
    <p:sldId id="274" r:id="rId9"/>
    <p:sldId id="270" r:id="rId10"/>
    <p:sldId id="273" r:id="rId11"/>
    <p:sldId id="271" r:id="rId12"/>
    <p:sldId id="275" r:id="rId13"/>
    <p:sldId id="27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D3D9DA-E078-4B6F-951D-A7F270162188}" v="69" dt="2023-02-14T02:16:33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jesh Dhakal" userId="8f97a48fc7a11475" providerId="LiveId" clId="{C1D3D9DA-E078-4B6F-951D-A7F270162188}"/>
    <pc:docChg chg="undo redo custSel addSld delSld modSld sldOrd">
      <pc:chgData name="Rojesh Dhakal" userId="8f97a48fc7a11475" providerId="LiveId" clId="{C1D3D9DA-E078-4B6F-951D-A7F270162188}" dt="2023-02-14T02:42:16.890" v="1082" actId="313"/>
      <pc:docMkLst>
        <pc:docMk/>
      </pc:docMkLst>
      <pc:sldChg chg="addSp delSp modSp del mod ord modTransition setBg modAnim setClrOvrMap">
        <pc:chgData name="Rojesh Dhakal" userId="8f97a48fc7a11475" providerId="LiveId" clId="{C1D3D9DA-E078-4B6F-951D-A7F270162188}" dt="2023-02-13T07:16:45.401" v="133" actId="47"/>
        <pc:sldMkLst>
          <pc:docMk/>
          <pc:sldMk cId="360148061" sldId="256"/>
        </pc:sldMkLst>
        <pc:spChg chg="mod ord">
          <ac:chgData name="Rojesh Dhakal" userId="8f97a48fc7a11475" providerId="LiveId" clId="{C1D3D9DA-E078-4B6F-951D-A7F270162188}" dt="2023-02-13T07:15:00.915" v="115" actId="26606"/>
          <ac:spMkLst>
            <pc:docMk/>
            <pc:sldMk cId="360148061" sldId="256"/>
            <ac:spMk id="2" creationId="{9B251119-AE55-D542-49C4-E43E4E83C29B}"/>
          </ac:spMkLst>
        </pc:spChg>
        <pc:spChg chg="add del mod">
          <ac:chgData name="Rojesh Dhakal" userId="8f97a48fc7a11475" providerId="LiveId" clId="{C1D3D9DA-E078-4B6F-951D-A7F270162188}" dt="2023-02-13T07:10:44.301" v="46" actId="33987"/>
          <ac:spMkLst>
            <pc:docMk/>
            <pc:sldMk cId="360148061" sldId="256"/>
            <ac:spMk id="11" creationId="{E187CC3A-D803-A62A-6E60-78195E489F06}"/>
          </ac:spMkLst>
        </pc:spChg>
        <pc:spChg chg="add del mod">
          <ac:chgData name="Rojesh Dhakal" userId="8f97a48fc7a11475" providerId="LiveId" clId="{C1D3D9DA-E078-4B6F-951D-A7F270162188}" dt="2023-02-13T07:16:13.807" v="125"/>
          <ac:spMkLst>
            <pc:docMk/>
            <pc:sldMk cId="360148061" sldId="256"/>
            <ac:spMk id="14" creationId="{6758E2FE-028A-0174-AD35-C804B3CFB124}"/>
          </ac:spMkLst>
        </pc:spChg>
        <pc:spChg chg="add del">
          <ac:chgData name="Rojesh Dhakal" userId="8f97a48fc7a11475" providerId="LiveId" clId="{C1D3D9DA-E078-4B6F-951D-A7F270162188}" dt="2023-02-13T07:15:00.915" v="115" actId="26606"/>
          <ac:spMkLst>
            <pc:docMk/>
            <pc:sldMk cId="360148061" sldId="256"/>
            <ac:spMk id="183" creationId="{D59C2C63-D709-4949-9465-29A52CBEDD3B}"/>
          </ac:spMkLst>
        </pc:spChg>
        <pc:spChg chg="add del">
          <ac:chgData name="Rojesh Dhakal" userId="8f97a48fc7a11475" providerId="LiveId" clId="{C1D3D9DA-E078-4B6F-951D-A7F270162188}" dt="2023-02-13T07:15:00.915" v="115" actId="26606"/>
          <ac:spMkLst>
            <pc:docMk/>
            <pc:sldMk cId="360148061" sldId="256"/>
            <ac:spMk id="184" creationId="{0EFD2038-15D6-4003-8350-AFEC394EEFA7}"/>
          </ac:spMkLst>
        </pc:spChg>
        <pc:spChg chg="add del">
          <ac:chgData name="Rojesh Dhakal" userId="8f97a48fc7a11475" providerId="LiveId" clId="{C1D3D9DA-E078-4B6F-951D-A7F270162188}" dt="2023-02-13T07:15:00.915" v="115" actId="26606"/>
          <ac:spMkLst>
            <pc:docMk/>
            <pc:sldMk cId="360148061" sldId="256"/>
            <ac:spMk id="185" creationId="{8CF519C2-F6BE-41BE-A50E-54B98359C914}"/>
          </ac:spMkLst>
        </pc:spChg>
        <pc:spChg chg="add del">
          <ac:chgData name="Rojesh Dhakal" userId="8f97a48fc7a11475" providerId="LiveId" clId="{C1D3D9DA-E078-4B6F-951D-A7F270162188}" dt="2023-02-13T07:15:00.915" v="115" actId="26606"/>
          <ac:spMkLst>
            <pc:docMk/>
            <pc:sldMk cId="360148061" sldId="256"/>
            <ac:spMk id="195" creationId="{9401732C-37EE-4B98-A709-9530173F3802}"/>
          </ac:spMkLst>
        </pc:spChg>
        <pc:spChg chg="add del">
          <ac:chgData name="Rojesh Dhakal" userId="8f97a48fc7a11475" providerId="LiveId" clId="{C1D3D9DA-E078-4B6F-951D-A7F270162188}" dt="2023-02-13T07:06:11.293" v="2" actId="26606"/>
          <ac:spMkLst>
            <pc:docMk/>
            <pc:sldMk cId="360148061" sldId="256"/>
            <ac:spMk id="204" creationId="{2EE2039B-69BD-482A-841A-9C5206D96866}"/>
          </ac:spMkLst>
        </pc:spChg>
        <pc:spChg chg="add del">
          <ac:chgData name="Rojesh Dhakal" userId="8f97a48fc7a11475" providerId="LiveId" clId="{C1D3D9DA-E078-4B6F-951D-A7F270162188}" dt="2023-02-13T07:06:11.293" v="2" actId="26606"/>
          <ac:spMkLst>
            <pc:docMk/>
            <pc:sldMk cId="360148061" sldId="256"/>
            <ac:spMk id="206" creationId="{818010C1-DC06-49C2-A879-22A5A94F46D5}"/>
          </ac:spMkLst>
        </pc:spChg>
        <pc:spChg chg="add del">
          <ac:chgData name="Rojesh Dhakal" userId="8f97a48fc7a11475" providerId="LiveId" clId="{C1D3D9DA-E078-4B6F-951D-A7F270162188}" dt="2023-02-13T07:09:11.688" v="25" actId="26606"/>
          <ac:spMkLst>
            <pc:docMk/>
            <pc:sldMk cId="360148061" sldId="256"/>
            <ac:spMk id="218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3T07:07:13.670" v="6" actId="26606"/>
          <ac:spMkLst>
            <pc:docMk/>
            <pc:sldMk cId="360148061" sldId="256"/>
            <ac:spMk id="232" creationId="{AAE3107B-714A-461C-AC2A-394A70CFC733}"/>
          </ac:spMkLst>
        </pc:spChg>
        <pc:spChg chg="add del">
          <ac:chgData name="Rojesh Dhakal" userId="8f97a48fc7a11475" providerId="LiveId" clId="{C1D3D9DA-E078-4B6F-951D-A7F270162188}" dt="2023-02-13T07:09:10.435" v="23" actId="26606"/>
          <ac:spMkLst>
            <pc:docMk/>
            <pc:sldMk cId="360148061" sldId="256"/>
            <ac:spMk id="238" creationId="{39ADDD7F-F86A-4D21-9FFC-1162590308DA}"/>
          </ac:spMkLst>
        </pc:spChg>
        <pc:spChg chg="add del">
          <ac:chgData name="Rojesh Dhakal" userId="8f97a48fc7a11475" providerId="LiveId" clId="{C1D3D9DA-E078-4B6F-951D-A7F270162188}" dt="2023-02-13T07:07:13.670" v="6" actId="26606"/>
          <ac:spMkLst>
            <pc:docMk/>
            <pc:sldMk cId="360148061" sldId="256"/>
            <ac:spMk id="242" creationId="{0E0A986F-4D9A-4E32-8DBD-A2B117A24F1A}"/>
          </ac:spMkLst>
        </pc:spChg>
        <pc:spChg chg="add del">
          <ac:chgData name="Rojesh Dhakal" userId="8f97a48fc7a11475" providerId="LiveId" clId="{C1D3D9DA-E078-4B6F-951D-A7F270162188}" dt="2023-02-13T07:07:16.782" v="8" actId="26606"/>
          <ac:spMkLst>
            <pc:docMk/>
            <pc:sldMk cId="360148061" sldId="256"/>
            <ac:spMk id="246" creationId="{8B226A40-22CC-40E5-9EC4-5163536C62A0}"/>
          </ac:spMkLst>
        </pc:spChg>
        <pc:spChg chg="add del">
          <ac:chgData name="Rojesh Dhakal" userId="8f97a48fc7a11475" providerId="LiveId" clId="{C1D3D9DA-E078-4B6F-951D-A7F270162188}" dt="2023-02-13T07:07:16.782" v="8" actId="26606"/>
          <ac:spMkLst>
            <pc:docMk/>
            <pc:sldMk cId="360148061" sldId="256"/>
            <ac:spMk id="248" creationId="{9D2CA3DB-2141-4DE2-9F8A-9E5561DDFDA7}"/>
          </ac:spMkLst>
        </pc:spChg>
        <pc:spChg chg="add del">
          <ac:chgData name="Rojesh Dhakal" userId="8f97a48fc7a11475" providerId="LiveId" clId="{C1D3D9DA-E078-4B6F-951D-A7F270162188}" dt="2023-02-13T07:08:19.113" v="17" actId="26606"/>
          <ac:spMkLst>
            <pc:docMk/>
            <pc:sldMk cId="360148061" sldId="256"/>
            <ac:spMk id="253" creationId="{F9C97D2B-4176-4CF8-B399-32EF9377A1FA}"/>
          </ac:spMkLst>
        </pc:spChg>
        <pc:spChg chg="add del">
          <ac:chgData name="Rojesh Dhakal" userId="8f97a48fc7a11475" providerId="LiveId" clId="{C1D3D9DA-E078-4B6F-951D-A7F270162188}" dt="2023-02-13T07:08:18.263" v="14" actId="26606"/>
          <ac:spMkLst>
            <pc:docMk/>
            <pc:sldMk cId="360148061" sldId="256"/>
            <ac:spMk id="268" creationId="{7662B75B-799D-4C9C-B270-ABC7343A9345}"/>
          </ac:spMkLst>
        </pc:spChg>
        <pc:spChg chg="add del">
          <ac:chgData name="Rojesh Dhakal" userId="8f97a48fc7a11475" providerId="LiveId" clId="{C1D3D9DA-E078-4B6F-951D-A7F270162188}" dt="2023-02-13T07:08:18.263" v="14" actId="26606"/>
          <ac:spMkLst>
            <pc:docMk/>
            <pc:sldMk cId="360148061" sldId="256"/>
            <ac:spMk id="278" creationId="{C211052E-762C-464C-8EE6-90B41AD52C36}"/>
          </ac:spMkLst>
        </pc:spChg>
        <pc:spChg chg="add del">
          <ac:chgData name="Rojesh Dhakal" userId="8f97a48fc7a11475" providerId="LiveId" clId="{C1D3D9DA-E078-4B6F-951D-A7F270162188}" dt="2023-02-13T07:08:18.263" v="14" actId="26606"/>
          <ac:spMkLst>
            <pc:docMk/>
            <pc:sldMk cId="360148061" sldId="256"/>
            <ac:spMk id="280" creationId="{340F5836-3A94-45D3-97D3-AA5DBA1AF9CC}"/>
          </ac:spMkLst>
        </pc:spChg>
        <pc:spChg chg="add del">
          <ac:chgData name="Rojesh Dhakal" userId="8f97a48fc7a11475" providerId="LiveId" clId="{C1D3D9DA-E078-4B6F-951D-A7F270162188}" dt="2023-02-13T07:08:18.263" v="14" actId="26606"/>
          <ac:spMkLst>
            <pc:docMk/>
            <pc:sldMk cId="360148061" sldId="256"/>
            <ac:spMk id="282" creationId="{AC1D3302-7160-446B-A1E0-F652BCAD2CFB}"/>
          </ac:spMkLst>
        </pc:spChg>
        <pc:grpChg chg="add del">
          <ac:chgData name="Rojesh Dhakal" userId="8f97a48fc7a11475" providerId="LiveId" clId="{C1D3D9DA-E078-4B6F-951D-A7F270162188}" dt="2023-02-13T07:15:00.915" v="115" actId="26606"/>
          <ac:grpSpMkLst>
            <pc:docMk/>
            <pc:sldMk cId="360148061" sldId="256"/>
            <ac:grpSpMk id="165" creationId="{7575D7A7-3C36-4508-9BC6-70A93BD3C438}"/>
          </ac:grpSpMkLst>
        </pc:grpChg>
        <pc:grpChg chg="add del">
          <ac:chgData name="Rojesh Dhakal" userId="8f97a48fc7a11475" providerId="LiveId" clId="{C1D3D9DA-E078-4B6F-951D-A7F270162188}" dt="2023-02-13T07:15:00.915" v="115" actId="26606"/>
          <ac:grpSpMkLst>
            <pc:docMk/>
            <pc:sldMk cId="360148061" sldId="256"/>
            <ac:grpSpMk id="186" creationId="{7767AD93-AD3E-4C62-97D5-E54E14B2EAD8}"/>
          </ac:grpSpMkLst>
        </pc:grpChg>
        <pc:grpChg chg="add del">
          <ac:chgData name="Rojesh Dhakal" userId="8f97a48fc7a11475" providerId="LiveId" clId="{C1D3D9DA-E078-4B6F-951D-A7F270162188}" dt="2023-02-13T07:15:00.915" v="115" actId="26606"/>
          <ac:grpSpMkLst>
            <pc:docMk/>
            <pc:sldMk cId="360148061" sldId="256"/>
            <ac:grpSpMk id="193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7:06:11.293" v="2" actId="26606"/>
          <ac:grpSpMkLst>
            <pc:docMk/>
            <pc:sldMk cId="360148061" sldId="256"/>
            <ac:grpSpMk id="196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7:15:00.915" v="115" actId="26606"/>
          <ac:grpSpMkLst>
            <pc:docMk/>
            <pc:sldMk cId="360148061" sldId="256"/>
            <ac:grpSpMk id="201" creationId="{654E48C8-2A00-4C54-BC9C-B18EE49E9C13}"/>
          </ac:grpSpMkLst>
        </pc:grpChg>
        <pc:grpChg chg="add del">
          <ac:chgData name="Rojesh Dhakal" userId="8f97a48fc7a11475" providerId="LiveId" clId="{C1D3D9DA-E078-4B6F-951D-A7F270162188}" dt="2023-02-13T07:06:11.293" v="2" actId="26606"/>
          <ac:grpSpMkLst>
            <pc:docMk/>
            <pc:sldMk cId="360148061" sldId="256"/>
            <ac:grpSpMk id="208" creationId="{C929FEA8-B524-492D-9E1B-D7CF0D1C167B}"/>
          </ac:grpSpMkLst>
        </pc:grpChg>
        <pc:grpChg chg="add del">
          <ac:chgData name="Rojesh Dhakal" userId="8f97a48fc7a11475" providerId="LiveId" clId="{C1D3D9DA-E078-4B6F-951D-A7F270162188}" dt="2023-02-13T07:09:11.688" v="25" actId="26606"/>
          <ac:grpSpMkLst>
            <pc:docMk/>
            <pc:sldMk cId="360148061" sldId="256"/>
            <ac:grpSpMk id="216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7:09:10.435" v="23" actId="26606"/>
          <ac:grpSpMkLst>
            <pc:docMk/>
            <pc:sldMk cId="360148061" sldId="256"/>
            <ac:grpSpMk id="221" creationId="{6BD642B1-E8A0-4B5B-8E4A-D8EF15A08E32}"/>
          </ac:grpSpMkLst>
        </pc:grpChg>
        <pc:grpChg chg="add del">
          <ac:chgData name="Rojesh Dhakal" userId="8f97a48fc7a11475" providerId="LiveId" clId="{C1D3D9DA-E078-4B6F-951D-A7F270162188}" dt="2023-02-13T07:07:13.670" v="6" actId="26606"/>
          <ac:grpSpMkLst>
            <pc:docMk/>
            <pc:sldMk cId="360148061" sldId="256"/>
            <ac:grpSpMk id="224" creationId="{6BD642B1-E8A0-4B5B-8E4A-D8EF15A08E32}"/>
          </ac:grpSpMkLst>
        </pc:grpChg>
        <pc:grpChg chg="add del">
          <ac:chgData name="Rojesh Dhakal" userId="8f97a48fc7a11475" providerId="LiveId" clId="{C1D3D9DA-E078-4B6F-951D-A7F270162188}" dt="2023-02-13T07:09:10.435" v="23" actId="26606"/>
          <ac:grpSpMkLst>
            <pc:docMk/>
            <pc:sldMk cId="360148061" sldId="256"/>
            <ac:grpSpMk id="229" creationId="{BEADC149-CD55-4758-8274-DE559C2D9945}"/>
          </ac:grpSpMkLst>
        </pc:grpChg>
        <pc:grpChg chg="add del">
          <ac:chgData name="Rojesh Dhakal" userId="8f97a48fc7a11475" providerId="LiveId" clId="{C1D3D9DA-E078-4B6F-951D-A7F270162188}" dt="2023-02-13T07:07:13.670" v="6" actId="26606"/>
          <ac:grpSpMkLst>
            <pc:docMk/>
            <pc:sldMk cId="360148061" sldId="256"/>
            <ac:grpSpMk id="234" creationId="{AB3F6FE8-AF7E-4703-AB78-FD9AFD2AC2D4}"/>
          </ac:grpSpMkLst>
        </pc:grpChg>
        <pc:grpChg chg="add del">
          <ac:chgData name="Rojesh Dhakal" userId="8f97a48fc7a11475" providerId="LiveId" clId="{C1D3D9DA-E078-4B6F-951D-A7F270162188}" dt="2023-02-13T07:07:16.782" v="8" actId="26606"/>
          <ac:grpSpMkLst>
            <pc:docMk/>
            <pc:sldMk cId="360148061" sldId="256"/>
            <ac:grpSpMk id="244" creationId="{6BD642B1-E8A0-4B5B-8E4A-D8EF15A08E32}"/>
          </ac:grpSpMkLst>
        </pc:grpChg>
        <pc:grpChg chg="add del">
          <ac:chgData name="Rojesh Dhakal" userId="8f97a48fc7a11475" providerId="LiveId" clId="{C1D3D9DA-E078-4B6F-951D-A7F270162188}" dt="2023-02-13T07:07:16.782" v="8" actId="26606"/>
          <ac:grpSpMkLst>
            <pc:docMk/>
            <pc:sldMk cId="360148061" sldId="256"/>
            <ac:grpSpMk id="247" creationId="{6BB9B7D3-101C-4F55-A956-62DA4AAD40E3}"/>
          </ac:grpSpMkLst>
        </pc:grpChg>
        <pc:grpChg chg="add del">
          <ac:chgData name="Rojesh Dhakal" userId="8f97a48fc7a11475" providerId="LiveId" clId="{C1D3D9DA-E078-4B6F-951D-A7F270162188}" dt="2023-02-13T07:08:19.113" v="17" actId="26606"/>
          <ac:grpSpMkLst>
            <pc:docMk/>
            <pc:sldMk cId="360148061" sldId="256"/>
            <ac:grpSpMk id="251" creationId="{6BD642B1-E8A0-4B5B-8E4A-D8EF15A08E32}"/>
          </ac:grpSpMkLst>
        </pc:grpChg>
        <pc:grpChg chg="add del">
          <ac:chgData name="Rojesh Dhakal" userId="8f97a48fc7a11475" providerId="LiveId" clId="{C1D3D9DA-E078-4B6F-951D-A7F270162188}" dt="2023-02-13T07:08:19.113" v="17" actId="26606"/>
          <ac:grpSpMkLst>
            <pc:docMk/>
            <pc:sldMk cId="360148061" sldId="256"/>
            <ac:grpSpMk id="254" creationId="{C6CF3351-3FE1-4DC4-8752-B98720882B0E}"/>
          </ac:grpSpMkLst>
        </pc:grpChg>
        <pc:grpChg chg="add del">
          <ac:chgData name="Rojesh Dhakal" userId="8f97a48fc7a11475" providerId="LiveId" clId="{C1D3D9DA-E078-4B6F-951D-A7F270162188}" dt="2023-02-13T07:08:18.263" v="14" actId="26606"/>
          <ac:grpSpMkLst>
            <pc:docMk/>
            <pc:sldMk cId="360148061" sldId="256"/>
            <ac:grpSpMk id="260" creationId="{3FEEE78B-6EC9-4EE6-B42A-C56FE0583E95}"/>
          </ac:grpSpMkLst>
        </pc:grpChg>
        <pc:grpChg chg="add del">
          <ac:chgData name="Rojesh Dhakal" userId="8f97a48fc7a11475" providerId="LiveId" clId="{C1D3D9DA-E078-4B6F-951D-A7F270162188}" dt="2023-02-13T07:08:18.263" v="14" actId="26606"/>
          <ac:grpSpMkLst>
            <pc:docMk/>
            <pc:sldMk cId="360148061" sldId="256"/>
            <ac:grpSpMk id="270" creationId="{4ECCE59D-EA1D-44CA-8B27-43DBFC29B1FD}"/>
          </ac:grpSpMkLst>
        </pc:grpChg>
        <pc:picChg chg="add del mod ord">
          <ac:chgData name="Rojesh Dhakal" userId="8f97a48fc7a11475" providerId="LiveId" clId="{C1D3D9DA-E078-4B6F-951D-A7F270162188}" dt="2023-02-13T07:09:12.572" v="26" actId="931"/>
          <ac:picMkLst>
            <pc:docMk/>
            <pc:sldMk cId="360148061" sldId="256"/>
            <ac:picMk id="4" creationId="{3BBFFA1A-BC27-5B93-2EA2-1C976445F95A}"/>
          </ac:picMkLst>
        </pc:picChg>
        <pc:picChg chg="add mod">
          <ac:chgData name="Rojesh Dhakal" userId="8f97a48fc7a11475" providerId="LiveId" clId="{C1D3D9DA-E078-4B6F-951D-A7F270162188}" dt="2023-02-13T07:09:11.111" v="24" actId="931"/>
          <ac:picMkLst>
            <pc:docMk/>
            <pc:sldMk cId="360148061" sldId="256"/>
            <ac:picMk id="6" creationId="{2009A231-6736-730B-F26F-2C68734A066A}"/>
          </ac:picMkLst>
        </pc:picChg>
        <pc:picChg chg="add del mod ord">
          <ac:chgData name="Rojesh Dhakal" userId="8f97a48fc7a11475" providerId="LiveId" clId="{C1D3D9DA-E078-4B6F-951D-A7F270162188}" dt="2023-02-13T07:08:18.758" v="16" actId="931"/>
          <ac:picMkLst>
            <pc:docMk/>
            <pc:sldMk cId="360148061" sldId="256"/>
            <ac:picMk id="8" creationId="{9987FE13-14AA-CEC1-F0FA-CD62692C38A4}"/>
          </ac:picMkLst>
        </pc:picChg>
        <pc:picChg chg="add mod">
          <ac:chgData name="Rojesh Dhakal" userId="8f97a48fc7a11475" providerId="LiveId" clId="{C1D3D9DA-E078-4B6F-951D-A7F270162188}" dt="2023-02-13T07:10:44.792" v="47" actId="931"/>
          <ac:picMkLst>
            <pc:docMk/>
            <pc:sldMk cId="360148061" sldId="256"/>
            <ac:picMk id="10" creationId="{70CDE419-8CEE-FFBE-CB38-44AC13B42263}"/>
          </ac:picMkLst>
        </pc:picChg>
        <pc:picChg chg="add mod">
          <ac:chgData name="Rojesh Dhakal" userId="8f97a48fc7a11475" providerId="LiveId" clId="{C1D3D9DA-E078-4B6F-951D-A7F270162188}" dt="2023-02-13T07:15:31.069" v="116" actId="1076"/>
          <ac:picMkLst>
            <pc:docMk/>
            <pc:sldMk cId="360148061" sldId="256"/>
            <ac:picMk id="13" creationId="{45D4D9D0-DE18-D246-3376-6598CFE61B18}"/>
          </ac:picMkLst>
        </pc:picChg>
        <pc:picChg chg="add del mod">
          <ac:chgData name="Rojesh Dhakal" userId="8f97a48fc7a11475" providerId="LiveId" clId="{C1D3D9DA-E078-4B6F-951D-A7F270162188}" dt="2023-02-13T07:14:37.437" v="113" actId="478"/>
          <ac:picMkLst>
            <pc:docMk/>
            <pc:sldMk cId="360148061" sldId="256"/>
            <ac:picMk id="16" creationId="{1452277A-F706-FB63-5421-32B2363DF7DB}"/>
          </ac:picMkLst>
        </pc:picChg>
        <pc:cxnChg chg="add del">
          <ac:chgData name="Rojesh Dhakal" userId="8f97a48fc7a11475" providerId="LiveId" clId="{C1D3D9DA-E078-4B6F-951D-A7F270162188}" dt="2023-02-13T07:15:00.915" v="115" actId="26606"/>
          <ac:cxnSpMkLst>
            <pc:docMk/>
            <pc:sldMk cId="360148061" sldId="256"/>
            <ac:cxnSpMk id="182" creationId="{AE446D0E-6531-40B7-A182-FB8602439777}"/>
          </ac:cxnSpMkLst>
        </pc:cxnChg>
        <pc:cxnChg chg="add del">
          <ac:chgData name="Rojesh Dhakal" userId="8f97a48fc7a11475" providerId="LiveId" clId="{C1D3D9DA-E078-4B6F-951D-A7F270162188}" dt="2023-02-13T07:15:00.915" v="115" actId="26606"/>
          <ac:cxnSpMkLst>
            <pc:docMk/>
            <pc:sldMk cId="360148061" sldId="256"/>
            <ac:cxnSpMk id="191" creationId="{0772CE55-4C36-44F1-A9BD-379BEB84317D}"/>
          </ac:cxnSpMkLst>
        </pc:cxnChg>
        <pc:cxnChg chg="add del">
          <ac:chgData name="Rojesh Dhakal" userId="8f97a48fc7a11475" providerId="LiveId" clId="{C1D3D9DA-E078-4B6F-951D-A7F270162188}" dt="2023-02-13T07:15:00.915" v="115" actId="26606"/>
          <ac:cxnSpMkLst>
            <pc:docMk/>
            <pc:sldMk cId="360148061" sldId="256"/>
            <ac:cxnSpMk id="194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7:06:11.293" v="2" actId="26606"/>
          <ac:cxnSpMkLst>
            <pc:docMk/>
            <pc:sldMk cId="360148061" sldId="256"/>
            <ac:cxnSpMk id="202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7:06:11.293" v="2" actId="26606"/>
          <ac:cxnSpMkLst>
            <pc:docMk/>
            <pc:sldMk cId="360148061" sldId="256"/>
            <ac:cxnSpMk id="214" creationId="{FA2F8AFE-17D5-4D84-BEE2-F0CAE81E6DAF}"/>
          </ac:cxnSpMkLst>
        </pc:cxnChg>
        <pc:cxnChg chg="add del">
          <ac:chgData name="Rojesh Dhakal" userId="8f97a48fc7a11475" providerId="LiveId" clId="{C1D3D9DA-E078-4B6F-951D-A7F270162188}" dt="2023-02-13T07:09:11.688" v="25" actId="26606"/>
          <ac:cxnSpMkLst>
            <pc:docMk/>
            <pc:sldMk cId="360148061" sldId="256"/>
            <ac:cxnSpMk id="217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7:09:11.688" v="25" actId="26606"/>
          <ac:cxnSpMkLst>
            <pc:docMk/>
            <pc:sldMk cId="360148061" sldId="256"/>
            <ac:cxnSpMk id="219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3T07:09:10.435" v="23" actId="26606"/>
          <ac:cxnSpMkLst>
            <pc:docMk/>
            <pc:sldMk cId="360148061" sldId="256"/>
            <ac:cxnSpMk id="223" creationId="{1870FE29-3AF7-4226-8303-7C1B0B8E1F68}"/>
          </ac:cxnSpMkLst>
        </pc:cxnChg>
        <pc:cxnChg chg="add del">
          <ac:chgData name="Rojesh Dhakal" userId="8f97a48fc7a11475" providerId="LiveId" clId="{C1D3D9DA-E078-4B6F-951D-A7F270162188}" dt="2023-02-13T07:07:13.670" v="6" actId="26606"/>
          <ac:cxnSpMkLst>
            <pc:docMk/>
            <pc:sldMk cId="360148061" sldId="256"/>
            <ac:cxnSpMk id="230" creationId="{1870FE29-3AF7-4226-8303-7C1B0B8E1F68}"/>
          </ac:cxnSpMkLst>
        </pc:cxnChg>
        <pc:cxnChg chg="add del">
          <ac:chgData name="Rojesh Dhakal" userId="8f97a48fc7a11475" providerId="LiveId" clId="{C1D3D9DA-E078-4B6F-951D-A7F270162188}" dt="2023-02-13T07:09:10.435" v="23" actId="26606"/>
          <ac:cxnSpMkLst>
            <pc:docMk/>
            <pc:sldMk cId="360148061" sldId="256"/>
            <ac:cxnSpMk id="239" creationId="{18FE25E0-67F5-4DF1-B910-D915A43A19C9}"/>
          </ac:cxnSpMkLst>
        </pc:cxnChg>
        <pc:cxnChg chg="add del">
          <ac:chgData name="Rojesh Dhakal" userId="8f97a48fc7a11475" providerId="LiveId" clId="{C1D3D9DA-E078-4B6F-951D-A7F270162188}" dt="2023-02-13T07:07:13.670" v="6" actId="26606"/>
          <ac:cxnSpMkLst>
            <pc:docMk/>
            <pc:sldMk cId="360148061" sldId="256"/>
            <ac:cxnSpMk id="240" creationId="{A36D75B7-CF09-4927-A857-F377500265D8}"/>
          </ac:cxnSpMkLst>
        </pc:cxnChg>
        <pc:cxnChg chg="add del">
          <ac:chgData name="Rojesh Dhakal" userId="8f97a48fc7a11475" providerId="LiveId" clId="{C1D3D9DA-E078-4B6F-951D-A7F270162188}" dt="2023-02-13T07:07:16.782" v="8" actId="26606"/>
          <ac:cxnSpMkLst>
            <pc:docMk/>
            <pc:sldMk cId="360148061" sldId="256"/>
            <ac:cxnSpMk id="245" creationId="{1870FE29-3AF7-4226-8303-7C1B0B8E1F68}"/>
          </ac:cxnSpMkLst>
        </pc:cxnChg>
        <pc:cxnChg chg="add del">
          <ac:chgData name="Rojesh Dhakal" userId="8f97a48fc7a11475" providerId="LiveId" clId="{C1D3D9DA-E078-4B6F-951D-A7F270162188}" dt="2023-02-13T07:07:16.782" v="8" actId="26606"/>
          <ac:cxnSpMkLst>
            <pc:docMk/>
            <pc:sldMk cId="360148061" sldId="256"/>
            <ac:cxnSpMk id="249" creationId="{1214B64F-D291-4308-B071-A2678ED782A7}"/>
          </ac:cxnSpMkLst>
        </pc:cxnChg>
        <pc:cxnChg chg="add del">
          <ac:chgData name="Rojesh Dhakal" userId="8f97a48fc7a11475" providerId="LiveId" clId="{C1D3D9DA-E078-4B6F-951D-A7F270162188}" dt="2023-02-13T07:08:19.113" v="17" actId="26606"/>
          <ac:cxnSpMkLst>
            <pc:docMk/>
            <pc:sldMk cId="360148061" sldId="256"/>
            <ac:cxnSpMk id="252" creationId="{1870FE29-3AF7-4226-8303-7C1B0B8E1F68}"/>
          </ac:cxnSpMkLst>
        </pc:cxnChg>
        <pc:cxnChg chg="add del">
          <ac:chgData name="Rojesh Dhakal" userId="8f97a48fc7a11475" providerId="LiveId" clId="{C1D3D9DA-E078-4B6F-951D-A7F270162188}" dt="2023-02-13T07:08:19.113" v="17" actId="26606"/>
          <ac:cxnSpMkLst>
            <pc:docMk/>
            <pc:sldMk cId="360148061" sldId="256"/>
            <ac:cxnSpMk id="255" creationId="{667325F5-61E6-4D70-BFF1-6DAA1DE0E737}"/>
          </ac:cxnSpMkLst>
        </pc:cxnChg>
        <pc:cxnChg chg="add del">
          <ac:chgData name="Rojesh Dhakal" userId="8f97a48fc7a11475" providerId="LiveId" clId="{C1D3D9DA-E078-4B6F-951D-A7F270162188}" dt="2023-02-13T07:08:18.263" v="14" actId="26606"/>
          <ac:cxnSpMkLst>
            <pc:docMk/>
            <pc:sldMk cId="360148061" sldId="256"/>
            <ac:cxnSpMk id="266" creationId="{A82A5FDC-0CB0-426A-A974-5B7A646F2EC1}"/>
          </ac:cxnSpMkLst>
        </pc:cxnChg>
        <pc:cxnChg chg="add del">
          <ac:chgData name="Rojesh Dhakal" userId="8f97a48fc7a11475" providerId="LiveId" clId="{C1D3D9DA-E078-4B6F-951D-A7F270162188}" dt="2023-02-13T07:08:18.263" v="14" actId="26606"/>
          <ac:cxnSpMkLst>
            <pc:docMk/>
            <pc:sldMk cId="360148061" sldId="256"/>
            <ac:cxnSpMk id="276" creationId="{77840D46-2735-4D7E-BDDE-27D90874708B}"/>
          </ac:cxnSpMkLst>
        </pc:cxnChg>
      </pc:sldChg>
      <pc:sldChg chg="modSp mod">
        <pc:chgData name="Rojesh Dhakal" userId="8f97a48fc7a11475" providerId="LiveId" clId="{C1D3D9DA-E078-4B6F-951D-A7F270162188}" dt="2023-02-14T02:42:16.890" v="1082" actId="313"/>
        <pc:sldMkLst>
          <pc:docMk/>
          <pc:sldMk cId="792586494" sldId="257"/>
        </pc:sldMkLst>
        <pc:spChg chg="mod">
          <ac:chgData name="Rojesh Dhakal" userId="8f97a48fc7a11475" providerId="LiveId" clId="{C1D3D9DA-E078-4B6F-951D-A7F270162188}" dt="2023-02-14T02:42:16.890" v="1082" actId="313"/>
          <ac:spMkLst>
            <pc:docMk/>
            <pc:sldMk cId="792586494" sldId="257"/>
            <ac:spMk id="3" creationId="{9370A78B-F1BC-98B9-E7F0-6EA2B56328CB}"/>
          </ac:spMkLst>
        </pc:spChg>
      </pc:sldChg>
      <pc:sldChg chg="addSp delSp modSp mod">
        <pc:chgData name="Rojesh Dhakal" userId="8f97a48fc7a11475" providerId="LiveId" clId="{C1D3D9DA-E078-4B6F-951D-A7F270162188}" dt="2023-02-13T07:27:39.301" v="350" actId="20577"/>
        <pc:sldMkLst>
          <pc:docMk/>
          <pc:sldMk cId="424570133" sldId="258"/>
        </pc:sldMkLst>
        <pc:spChg chg="mod">
          <ac:chgData name="Rojesh Dhakal" userId="8f97a48fc7a11475" providerId="LiveId" clId="{C1D3D9DA-E078-4B6F-951D-A7F270162188}" dt="2023-02-13T07:25:03.420" v="323" actId="26606"/>
          <ac:spMkLst>
            <pc:docMk/>
            <pc:sldMk cId="424570133" sldId="258"/>
            <ac:spMk id="2" creationId="{FDA80FF8-DC4A-9335-28AB-1A999C502ADF}"/>
          </ac:spMkLst>
        </pc:spChg>
        <pc:spChg chg="del mod">
          <ac:chgData name="Rojesh Dhakal" userId="8f97a48fc7a11475" providerId="LiveId" clId="{C1D3D9DA-E078-4B6F-951D-A7F270162188}" dt="2023-02-13T07:25:03.420" v="323" actId="26606"/>
          <ac:spMkLst>
            <pc:docMk/>
            <pc:sldMk cId="424570133" sldId="258"/>
            <ac:spMk id="3" creationId="{8DE7D01D-839E-8DD6-0FEB-2EEA871DCAF0}"/>
          </ac:spMkLst>
        </pc:spChg>
        <pc:spChg chg="add del">
          <ac:chgData name="Rojesh Dhakal" userId="8f97a48fc7a11475" providerId="LiveId" clId="{C1D3D9DA-E078-4B6F-951D-A7F270162188}" dt="2023-02-13T07:21:47.599" v="138" actId="26606"/>
          <ac:spMkLst>
            <pc:docMk/>
            <pc:sldMk cId="424570133" sldId="258"/>
            <ac:spMk id="16" creationId="{C8BABCA7-C1E0-41BA-A822-5F61251AA6A4}"/>
          </ac:spMkLst>
        </pc:spChg>
        <pc:spChg chg="add del">
          <ac:chgData name="Rojesh Dhakal" userId="8f97a48fc7a11475" providerId="LiveId" clId="{C1D3D9DA-E078-4B6F-951D-A7F270162188}" dt="2023-02-13T07:21:45.190" v="135" actId="26606"/>
          <ac:spMkLst>
            <pc:docMk/>
            <pc:sldMk cId="424570133" sldId="258"/>
            <ac:spMk id="34" creationId="{DC878D9A-77BE-4701-AE3D-EEFC53CD50BC}"/>
          </ac:spMkLst>
        </pc:spChg>
        <pc:spChg chg="add del">
          <ac:chgData name="Rojesh Dhakal" userId="8f97a48fc7a11475" providerId="LiveId" clId="{C1D3D9DA-E078-4B6F-951D-A7F270162188}" dt="2023-02-13T07:21:45.190" v="135" actId="26606"/>
          <ac:spMkLst>
            <pc:docMk/>
            <pc:sldMk cId="424570133" sldId="258"/>
            <ac:spMk id="36" creationId="{F643BE08-0ED1-4B73-AC6D-B7E26A59CDAA}"/>
          </ac:spMkLst>
        </pc:spChg>
        <pc:spChg chg="add del">
          <ac:chgData name="Rojesh Dhakal" userId="8f97a48fc7a11475" providerId="LiveId" clId="{C1D3D9DA-E078-4B6F-951D-A7F270162188}" dt="2023-02-13T07:21:45.190" v="135" actId="26606"/>
          <ac:spMkLst>
            <pc:docMk/>
            <pc:sldMk cId="424570133" sldId="258"/>
            <ac:spMk id="38" creationId="{956B2094-7FC0-45FC-BFED-3CB88CEE63F5}"/>
          </ac:spMkLst>
        </pc:spChg>
        <pc:spChg chg="add del">
          <ac:chgData name="Rojesh Dhakal" userId="8f97a48fc7a11475" providerId="LiveId" clId="{C1D3D9DA-E078-4B6F-951D-A7F270162188}" dt="2023-02-13T07:21:45.190" v="135" actId="26606"/>
          <ac:spMkLst>
            <pc:docMk/>
            <pc:sldMk cId="424570133" sldId="258"/>
            <ac:spMk id="40" creationId="{07A4B640-BB7F-4272-A710-068DBA9F9A6E}"/>
          </ac:spMkLst>
        </pc:spChg>
        <pc:spChg chg="add del">
          <ac:chgData name="Rojesh Dhakal" userId="8f97a48fc7a11475" providerId="LiveId" clId="{C1D3D9DA-E078-4B6F-951D-A7F270162188}" dt="2023-02-13T07:21:47.588" v="137" actId="26606"/>
          <ac:spMkLst>
            <pc:docMk/>
            <pc:sldMk cId="424570133" sldId="258"/>
            <ac:spMk id="44" creationId="{575E71FA-50BD-43F8-8C98-04339283A93D}"/>
          </ac:spMkLst>
        </pc:spChg>
        <pc:spChg chg="add del">
          <ac:chgData name="Rojesh Dhakal" userId="8f97a48fc7a11475" providerId="LiveId" clId="{C1D3D9DA-E078-4B6F-951D-A7F270162188}" dt="2023-02-13T07:21:47.588" v="137" actId="26606"/>
          <ac:spMkLst>
            <pc:docMk/>
            <pc:sldMk cId="424570133" sldId="258"/>
            <ac:spMk id="52" creationId="{E89B1776-F953-4C0F-8E85-E9C66B1EF003}"/>
          </ac:spMkLst>
        </pc:spChg>
        <pc:spChg chg="add del">
          <ac:chgData name="Rojesh Dhakal" userId="8f97a48fc7a11475" providerId="LiveId" clId="{C1D3D9DA-E078-4B6F-951D-A7F270162188}" dt="2023-02-13T07:25:03.420" v="323" actId="26606"/>
          <ac:spMkLst>
            <pc:docMk/>
            <pc:sldMk cId="424570133" sldId="258"/>
            <ac:spMk id="56" creationId="{DC878D9A-77BE-4701-AE3D-EEFC53CD50BC}"/>
          </ac:spMkLst>
        </pc:spChg>
        <pc:spChg chg="add del">
          <ac:chgData name="Rojesh Dhakal" userId="8f97a48fc7a11475" providerId="LiveId" clId="{C1D3D9DA-E078-4B6F-951D-A7F270162188}" dt="2023-02-13T07:25:03.420" v="323" actId="26606"/>
          <ac:spMkLst>
            <pc:docMk/>
            <pc:sldMk cId="424570133" sldId="258"/>
            <ac:spMk id="57" creationId="{F643BE08-0ED1-4B73-AC6D-B7E26A59CDAA}"/>
          </ac:spMkLst>
        </pc:spChg>
        <pc:spChg chg="add del">
          <ac:chgData name="Rojesh Dhakal" userId="8f97a48fc7a11475" providerId="LiveId" clId="{C1D3D9DA-E078-4B6F-951D-A7F270162188}" dt="2023-02-13T07:25:03.420" v="323" actId="26606"/>
          <ac:spMkLst>
            <pc:docMk/>
            <pc:sldMk cId="424570133" sldId="258"/>
            <ac:spMk id="58" creationId="{956B2094-7FC0-45FC-BFED-3CB88CEE63F5}"/>
          </ac:spMkLst>
        </pc:spChg>
        <pc:spChg chg="add del">
          <ac:chgData name="Rojesh Dhakal" userId="8f97a48fc7a11475" providerId="LiveId" clId="{C1D3D9DA-E078-4B6F-951D-A7F270162188}" dt="2023-02-13T07:25:03.420" v="323" actId="26606"/>
          <ac:spMkLst>
            <pc:docMk/>
            <pc:sldMk cId="424570133" sldId="258"/>
            <ac:spMk id="59" creationId="{07A4B640-BB7F-4272-A710-068DBA9F9A6E}"/>
          </ac:spMkLst>
        </pc:spChg>
        <pc:grpChg chg="add del">
          <ac:chgData name="Rojesh Dhakal" userId="8f97a48fc7a11475" providerId="LiveId" clId="{C1D3D9DA-E078-4B6F-951D-A7F270162188}" dt="2023-02-13T07:21:47.599" v="138" actId="26606"/>
          <ac:grpSpMkLst>
            <pc:docMk/>
            <pc:sldMk cId="424570133" sldId="258"/>
            <ac:grpSpMk id="8" creationId="{7575D7A7-3C36-4508-9BC6-70A93BD3C438}"/>
          </ac:grpSpMkLst>
        </pc:grpChg>
        <pc:grpChg chg="add del">
          <ac:chgData name="Rojesh Dhakal" userId="8f97a48fc7a11475" providerId="LiveId" clId="{C1D3D9DA-E078-4B6F-951D-A7F270162188}" dt="2023-02-13T07:21:47.599" v="138" actId="26606"/>
          <ac:grpSpMkLst>
            <pc:docMk/>
            <pc:sldMk cId="424570133" sldId="258"/>
            <ac:grpSpMk id="18" creationId="{2E5D6EB5-6FDB-477A-98F5-7409CD53754D}"/>
          </ac:grpSpMkLst>
        </pc:grpChg>
        <pc:grpChg chg="add del">
          <ac:chgData name="Rojesh Dhakal" userId="8f97a48fc7a11475" providerId="LiveId" clId="{C1D3D9DA-E078-4B6F-951D-A7F270162188}" dt="2023-02-13T07:21:47.588" v="137" actId="26606"/>
          <ac:grpSpMkLst>
            <pc:docMk/>
            <pc:sldMk cId="424570133" sldId="258"/>
            <ac:grpSpMk id="43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7:21:47.588" v="137" actId="26606"/>
          <ac:grpSpMkLst>
            <pc:docMk/>
            <pc:sldMk cId="424570133" sldId="258"/>
            <ac:grpSpMk id="46" creationId="{CF1AA7F6-A589-4BC8-BC72-2CA6DC908398}"/>
          </ac:grpSpMkLst>
        </pc:grpChg>
        <pc:graphicFrameChg chg="add mod">
          <ac:chgData name="Rojesh Dhakal" userId="8f97a48fc7a11475" providerId="LiveId" clId="{C1D3D9DA-E078-4B6F-951D-A7F270162188}" dt="2023-02-13T07:27:39.301" v="350" actId="20577"/>
          <ac:graphicFrameMkLst>
            <pc:docMk/>
            <pc:sldMk cId="424570133" sldId="258"/>
            <ac:graphicFrameMk id="61" creationId="{AD0AFD8F-DF3A-7D47-2D62-0AAF63BFC4B5}"/>
          </ac:graphicFrameMkLst>
        </pc:graphicFrameChg>
        <pc:picChg chg="add del">
          <ac:chgData name="Rojesh Dhakal" userId="8f97a48fc7a11475" providerId="LiveId" clId="{C1D3D9DA-E078-4B6F-951D-A7F270162188}" dt="2023-02-13T07:21:47.588" v="137" actId="26606"/>
          <ac:picMkLst>
            <pc:docMk/>
            <pc:sldMk cId="424570133" sldId="258"/>
            <ac:picMk id="33" creationId="{C7720815-CAEF-E7A4-2899-8DA41BEA22B8}"/>
          </ac:picMkLst>
        </pc:picChg>
        <pc:cxnChg chg="add del">
          <ac:chgData name="Rojesh Dhakal" userId="8f97a48fc7a11475" providerId="LiveId" clId="{C1D3D9DA-E078-4B6F-951D-A7F270162188}" dt="2023-02-13T07:21:47.599" v="138" actId="26606"/>
          <ac:cxnSpMkLst>
            <pc:docMk/>
            <pc:sldMk cId="424570133" sldId="258"/>
            <ac:cxnSpMk id="14" creationId="{AE446D0E-6531-40B7-A182-FB8602439777}"/>
          </ac:cxnSpMkLst>
        </pc:cxnChg>
        <pc:cxnChg chg="add del">
          <ac:chgData name="Rojesh Dhakal" userId="8f97a48fc7a11475" providerId="LiveId" clId="{C1D3D9DA-E078-4B6F-951D-A7F270162188}" dt="2023-02-13T07:21:47.599" v="138" actId="26606"/>
          <ac:cxnSpMkLst>
            <pc:docMk/>
            <pc:sldMk cId="424570133" sldId="258"/>
            <ac:cxnSpMk id="24" creationId="{889FB2CC-C7A1-4A53-A088-636FB487FE67}"/>
          </ac:cxnSpMkLst>
        </pc:cxnChg>
        <pc:cxnChg chg="add del">
          <ac:chgData name="Rojesh Dhakal" userId="8f97a48fc7a11475" providerId="LiveId" clId="{C1D3D9DA-E078-4B6F-951D-A7F270162188}" dt="2023-02-13T07:21:47.588" v="137" actId="26606"/>
          <ac:cxnSpMkLst>
            <pc:docMk/>
            <pc:sldMk cId="424570133" sldId="258"/>
            <ac:cxnSpMk id="42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7:21:47.588" v="137" actId="26606"/>
          <ac:cxnSpMkLst>
            <pc:docMk/>
            <pc:sldMk cId="424570133" sldId="258"/>
            <ac:cxnSpMk id="54" creationId="{997356D0-D934-42B9-8291-DF34A3AC0CFE}"/>
          </ac:cxnSpMkLst>
        </pc:cxnChg>
      </pc:sldChg>
      <pc:sldChg chg="addSp modSp new mod modAnim">
        <pc:chgData name="Rojesh Dhakal" userId="8f97a48fc7a11475" providerId="LiveId" clId="{C1D3D9DA-E078-4B6F-951D-A7F270162188}" dt="2023-02-13T07:16:39.256" v="132" actId="14861"/>
        <pc:sldMkLst>
          <pc:docMk/>
          <pc:sldMk cId="752772200" sldId="259"/>
        </pc:sldMkLst>
        <pc:spChg chg="add mod">
          <ac:chgData name="Rojesh Dhakal" userId="8f97a48fc7a11475" providerId="LiveId" clId="{C1D3D9DA-E078-4B6F-951D-A7F270162188}" dt="2023-02-13T07:16:39.256" v="132" actId="14861"/>
          <ac:spMkLst>
            <pc:docMk/>
            <pc:sldMk cId="752772200" sldId="259"/>
            <ac:spMk id="4" creationId="{1F8383D3-B661-42D5-4BEA-CA178B7E1454}"/>
          </ac:spMkLst>
        </pc:spChg>
        <pc:picChg chg="add mod">
          <ac:chgData name="Rojesh Dhakal" userId="8f97a48fc7a11475" providerId="LiveId" clId="{C1D3D9DA-E078-4B6F-951D-A7F270162188}" dt="2023-02-13T07:16:06.831" v="122" actId="931"/>
          <ac:picMkLst>
            <pc:docMk/>
            <pc:sldMk cId="752772200" sldId="259"/>
            <ac:picMk id="3" creationId="{B0773798-A578-B49A-6810-5F24A0D3E534}"/>
          </ac:picMkLst>
        </pc:picChg>
      </pc:sldChg>
      <pc:sldChg chg="addSp delSp modSp new mod setBg setClrOvrMap">
        <pc:chgData name="Rojesh Dhakal" userId="8f97a48fc7a11475" providerId="LiveId" clId="{C1D3D9DA-E078-4B6F-951D-A7F270162188}" dt="2023-02-13T07:44:55.167" v="462" actId="26606"/>
        <pc:sldMkLst>
          <pc:docMk/>
          <pc:sldMk cId="3331699735" sldId="260"/>
        </pc:sldMkLst>
        <pc:spChg chg="mod">
          <ac:chgData name="Rojesh Dhakal" userId="8f97a48fc7a11475" providerId="LiveId" clId="{C1D3D9DA-E078-4B6F-951D-A7F270162188}" dt="2023-02-13T07:44:55.167" v="462" actId="26606"/>
          <ac:spMkLst>
            <pc:docMk/>
            <pc:sldMk cId="3331699735" sldId="260"/>
            <ac:spMk id="2" creationId="{B28EAC77-D5AD-F7A4-CBBD-887B672063A2}"/>
          </ac:spMkLst>
        </pc:spChg>
        <pc:spChg chg="add del mod">
          <ac:chgData name="Rojesh Dhakal" userId="8f97a48fc7a11475" providerId="LiveId" clId="{C1D3D9DA-E078-4B6F-951D-A7F270162188}" dt="2023-02-13T07:44:55.167" v="462" actId="26606"/>
          <ac:spMkLst>
            <pc:docMk/>
            <pc:sldMk cId="3331699735" sldId="260"/>
            <ac:spMk id="3" creationId="{9430259F-A06F-F9EA-DA31-46EBFF8D60E2}"/>
          </ac:spMkLst>
        </pc:spChg>
        <pc:spChg chg="add del">
          <ac:chgData name="Rojesh Dhakal" userId="8f97a48fc7a11475" providerId="LiveId" clId="{C1D3D9DA-E078-4B6F-951D-A7F270162188}" dt="2023-02-13T07:43:18.562" v="426" actId="26606"/>
          <ac:spMkLst>
            <pc:docMk/>
            <pc:sldMk cId="3331699735" sldId="260"/>
            <ac:spMk id="9" creationId="{52BE4420-3B5F-4549-8B4A-77855B8215EC}"/>
          </ac:spMkLst>
        </pc:spChg>
        <pc:spChg chg="add del">
          <ac:chgData name="Rojesh Dhakal" userId="8f97a48fc7a11475" providerId="LiveId" clId="{C1D3D9DA-E078-4B6F-951D-A7F270162188}" dt="2023-02-13T07:43:18.562" v="426" actId="26606"/>
          <ac:spMkLst>
            <pc:docMk/>
            <pc:sldMk cId="3331699735" sldId="260"/>
            <ac:spMk id="11" creationId="{A75876F6-95D4-48CB-8E3E-4401A96E25A4}"/>
          </ac:spMkLst>
        </pc:spChg>
        <pc:spChg chg="add del">
          <ac:chgData name="Rojesh Dhakal" userId="8f97a48fc7a11475" providerId="LiveId" clId="{C1D3D9DA-E078-4B6F-951D-A7F270162188}" dt="2023-02-13T07:43:18.562" v="426" actId="26606"/>
          <ac:spMkLst>
            <pc:docMk/>
            <pc:sldMk cId="3331699735" sldId="260"/>
            <ac:spMk id="13" creationId="{D1B84719-90BB-4D0C-92D8-61DC5512B34B}"/>
          </ac:spMkLst>
        </pc:spChg>
        <pc:spChg chg="add del">
          <ac:chgData name="Rojesh Dhakal" userId="8f97a48fc7a11475" providerId="LiveId" clId="{C1D3D9DA-E078-4B6F-951D-A7F270162188}" dt="2023-02-13T07:43:18.562" v="426" actId="26606"/>
          <ac:spMkLst>
            <pc:docMk/>
            <pc:sldMk cId="3331699735" sldId="260"/>
            <ac:spMk id="15" creationId="{7B407EC4-5D16-4845-9840-4E28622B6568}"/>
          </ac:spMkLst>
        </pc:spChg>
        <pc:spChg chg="add del">
          <ac:chgData name="Rojesh Dhakal" userId="8f97a48fc7a11475" providerId="LiveId" clId="{C1D3D9DA-E078-4B6F-951D-A7F270162188}" dt="2023-02-13T07:44:42.676" v="459" actId="26606"/>
          <ac:spMkLst>
            <pc:docMk/>
            <pc:sldMk cId="3331699735" sldId="260"/>
            <ac:spMk id="19" creationId="{5EB8E3BF-F464-4900-8994-851061A9AD60}"/>
          </ac:spMkLst>
        </pc:spChg>
        <pc:spChg chg="add del mod">
          <ac:chgData name="Rojesh Dhakal" userId="8f97a48fc7a11475" providerId="LiveId" clId="{C1D3D9DA-E078-4B6F-951D-A7F270162188}" dt="2023-02-13T07:44:42.676" v="459" actId="26606"/>
          <ac:spMkLst>
            <pc:docMk/>
            <pc:sldMk cId="3331699735" sldId="260"/>
            <ac:spMk id="22" creationId="{9430259F-A06F-F9EA-DA31-46EBFF8D60E2}"/>
          </ac:spMkLst>
        </pc:spChg>
        <pc:graphicFrameChg chg="add del mod">
          <ac:chgData name="Rojesh Dhakal" userId="8f97a48fc7a11475" providerId="LiveId" clId="{C1D3D9DA-E078-4B6F-951D-A7F270162188}" dt="2023-02-13T07:42:49.470" v="419" actId="26606"/>
          <ac:graphicFrameMkLst>
            <pc:docMk/>
            <pc:sldMk cId="3331699735" sldId="260"/>
            <ac:graphicFrameMk id="5" creationId="{536FACE2-D211-7B7A-FE2C-6E66FBD33F81}"/>
          </ac:graphicFrameMkLst>
        </pc:graphicFrameChg>
        <pc:graphicFrameChg chg="add del">
          <ac:chgData name="Rojesh Dhakal" userId="8f97a48fc7a11475" providerId="LiveId" clId="{C1D3D9DA-E078-4B6F-951D-A7F270162188}" dt="2023-02-13T07:43:14.462" v="424" actId="26606"/>
          <ac:graphicFrameMkLst>
            <pc:docMk/>
            <pc:sldMk cId="3331699735" sldId="260"/>
            <ac:graphicFrameMk id="6" creationId="{D2BC879A-618B-1EF0-E46D-69BF572D3F4A}"/>
          </ac:graphicFrameMkLst>
        </pc:graphicFrameChg>
        <pc:graphicFrameChg chg="add">
          <ac:chgData name="Rojesh Dhakal" userId="8f97a48fc7a11475" providerId="LiveId" clId="{C1D3D9DA-E078-4B6F-951D-A7F270162188}" dt="2023-02-13T07:44:55.167" v="462" actId="26606"/>
          <ac:graphicFrameMkLst>
            <pc:docMk/>
            <pc:sldMk cId="3331699735" sldId="260"/>
            <ac:graphicFrameMk id="7" creationId="{EFEB7409-F091-27EC-7D36-0C8BD6A6F422}"/>
          </ac:graphicFrameMkLst>
        </pc:graphicFrameChg>
        <pc:graphicFrameChg chg="add del">
          <ac:chgData name="Rojesh Dhakal" userId="8f97a48fc7a11475" providerId="LiveId" clId="{C1D3D9DA-E078-4B6F-951D-A7F270162188}" dt="2023-02-13T07:43:18.562" v="426" actId="26606"/>
          <ac:graphicFrameMkLst>
            <pc:docMk/>
            <pc:sldMk cId="3331699735" sldId="260"/>
            <ac:graphicFrameMk id="8" creationId="{0FD027F7-E75E-B0FA-AAEC-98EF3DB6C4A0}"/>
          </ac:graphicFrameMkLst>
        </pc:graphicFrameChg>
        <pc:graphicFrameChg chg="add del">
          <ac:chgData name="Rojesh Dhakal" userId="8f97a48fc7a11475" providerId="LiveId" clId="{C1D3D9DA-E078-4B6F-951D-A7F270162188}" dt="2023-02-13T07:43:51.172" v="428" actId="26606"/>
          <ac:graphicFrameMkLst>
            <pc:docMk/>
            <pc:sldMk cId="3331699735" sldId="260"/>
            <ac:graphicFrameMk id="17" creationId="{D2BC879A-618B-1EF0-E46D-69BF572D3F4A}"/>
          </ac:graphicFrameMkLst>
        </pc:graphicFrameChg>
        <pc:graphicFrameChg chg="add del">
          <ac:chgData name="Rojesh Dhakal" userId="8f97a48fc7a11475" providerId="LiveId" clId="{C1D3D9DA-E078-4B6F-951D-A7F270162188}" dt="2023-02-13T07:44:39.007" v="454" actId="26606"/>
          <ac:graphicFrameMkLst>
            <pc:docMk/>
            <pc:sldMk cId="3331699735" sldId="260"/>
            <ac:graphicFrameMk id="24" creationId="{452F662C-5D9A-68CE-4F09-6ED275556272}"/>
          </ac:graphicFrameMkLst>
        </pc:graphicFrameChg>
        <pc:picChg chg="add del">
          <ac:chgData name="Rojesh Dhakal" userId="8f97a48fc7a11475" providerId="LiveId" clId="{C1D3D9DA-E078-4B6F-951D-A7F270162188}" dt="2023-02-13T07:44:42.676" v="459" actId="26606"/>
          <ac:picMkLst>
            <pc:docMk/>
            <pc:sldMk cId="3331699735" sldId="260"/>
            <ac:picMk id="20" creationId="{D5038CBC-4A52-4198-9EEE-6EC2617C3F68}"/>
          </ac:picMkLst>
        </pc:picChg>
        <pc:cxnChg chg="add del">
          <ac:chgData name="Rojesh Dhakal" userId="8f97a48fc7a11475" providerId="LiveId" clId="{C1D3D9DA-E078-4B6F-951D-A7F270162188}" dt="2023-02-13T07:44:42.676" v="459" actId="26606"/>
          <ac:cxnSpMkLst>
            <pc:docMk/>
            <pc:sldMk cId="3331699735" sldId="260"/>
            <ac:cxnSpMk id="21" creationId="{8E0602D6-3A81-42F8-AE67-1BAAFC967CB0}"/>
          </ac:cxnSpMkLst>
        </pc:cxnChg>
      </pc:sldChg>
      <pc:sldChg chg="addSp delSp modSp new mod setBg setClrOvrMap">
        <pc:chgData name="Rojesh Dhakal" userId="8f97a48fc7a11475" providerId="LiveId" clId="{C1D3D9DA-E078-4B6F-951D-A7F270162188}" dt="2023-02-13T07:59:09.886" v="577" actId="26606"/>
        <pc:sldMkLst>
          <pc:docMk/>
          <pc:sldMk cId="2277915943" sldId="261"/>
        </pc:sldMkLst>
        <pc:spChg chg="mod">
          <ac:chgData name="Rojesh Dhakal" userId="8f97a48fc7a11475" providerId="LiveId" clId="{C1D3D9DA-E078-4B6F-951D-A7F270162188}" dt="2023-02-13T07:59:09.886" v="577" actId="26606"/>
          <ac:spMkLst>
            <pc:docMk/>
            <pc:sldMk cId="2277915943" sldId="261"/>
            <ac:spMk id="2" creationId="{CFC137CB-BE39-0917-3030-ED29BAB97414}"/>
          </ac:spMkLst>
        </pc:spChg>
        <pc:spChg chg="add del mod">
          <ac:chgData name="Rojesh Dhakal" userId="8f97a48fc7a11475" providerId="LiveId" clId="{C1D3D9DA-E078-4B6F-951D-A7F270162188}" dt="2023-02-13T07:50:30.508" v="563" actId="26606"/>
          <ac:spMkLst>
            <pc:docMk/>
            <pc:sldMk cId="2277915943" sldId="261"/>
            <ac:spMk id="3" creationId="{04095478-0CC6-9608-568B-202A9DD3734D}"/>
          </ac:spMkLst>
        </pc:spChg>
        <pc:spChg chg="add del">
          <ac:chgData name="Rojesh Dhakal" userId="8f97a48fc7a11475" providerId="LiveId" clId="{C1D3D9DA-E078-4B6F-951D-A7F270162188}" dt="2023-02-13T07:59:09.886" v="577" actId="26606"/>
          <ac:spMkLst>
            <pc:docMk/>
            <pc:sldMk cId="2277915943" sldId="261"/>
            <ac:spMk id="8" creationId="{0B78BE18-6882-4FAA-BC8C-CA216E963816}"/>
          </ac:spMkLst>
        </pc:spChg>
        <pc:spChg chg="add del">
          <ac:chgData name="Rojesh Dhakal" userId="8f97a48fc7a11475" providerId="LiveId" clId="{C1D3D9DA-E078-4B6F-951D-A7F270162188}" dt="2023-02-13T07:49:10.635" v="482" actId="26606"/>
          <ac:spMkLst>
            <pc:docMk/>
            <pc:sldMk cId="2277915943" sldId="261"/>
            <ac:spMk id="9" creationId="{95224A92-B71D-4244-9CEE-E80F9BD118DF}"/>
          </ac:spMkLst>
        </pc:spChg>
        <pc:spChg chg="add del">
          <ac:chgData name="Rojesh Dhakal" userId="8f97a48fc7a11475" providerId="LiveId" clId="{C1D3D9DA-E078-4B6F-951D-A7F270162188}" dt="2023-02-13T07:59:09.886" v="577" actId="26606"/>
          <ac:spMkLst>
            <pc:docMk/>
            <pc:sldMk cId="2277915943" sldId="261"/>
            <ac:spMk id="10" creationId="{1A34F12D-8C0F-46CA-9F4A-D56193C37E3A}"/>
          </ac:spMkLst>
        </pc:spChg>
        <pc:spChg chg="add del">
          <ac:chgData name="Rojesh Dhakal" userId="8f97a48fc7a11475" providerId="LiveId" clId="{C1D3D9DA-E078-4B6F-951D-A7F270162188}" dt="2023-02-13T07:49:10.635" v="482" actId="26606"/>
          <ac:spMkLst>
            <pc:docMk/>
            <pc:sldMk cId="2277915943" sldId="261"/>
            <ac:spMk id="11" creationId="{9069A319-3937-4297-B7D8-6745097B90D2}"/>
          </ac:spMkLst>
        </pc:spChg>
        <pc:spChg chg="add del">
          <ac:chgData name="Rojesh Dhakal" userId="8f97a48fc7a11475" providerId="LiveId" clId="{C1D3D9DA-E078-4B6F-951D-A7F270162188}" dt="2023-02-13T07:59:09.886" v="577" actId="26606"/>
          <ac:spMkLst>
            <pc:docMk/>
            <pc:sldMk cId="2277915943" sldId="261"/>
            <ac:spMk id="12" creationId="{F3838012-22B6-4303-8F29-04E1419B3A57}"/>
          </ac:spMkLst>
        </pc:spChg>
        <pc:spChg chg="add del">
          <ac:chgData name="Rojesh Dhakal" userId="8f97a48fc7a11475" providerId="LiveId" clId="{C1D3D9DA-E078-4B6F-951D-A7F270162188}" dt="2023-02-13T07:49:10.635" v="482" actId="26606"/>
          <ac:spMkLst>
            <pc:docMk/>
            <pc:sldMk cId="2277915943" sldId="261"/>
            <ac:spMk id="13" creationId="{F3FDFE78-2422-40CD-BC53-9E0C459C9D9F}"/>
          </ac:spMkLst>
        </pc:spChg>
        <pc:spChg chg="add del">
          <ac:chgData name="Rojesh Dhakal" userId="8f97a48fc7a11475" providerId="LiveId" clId="{C1D3D9DA-E078-4B6F-951D-A7F270162188}" dt="2023-02-13T07:49:10.635" v="482" actId="26606"/>
          <ac:spMkLst>
            <pc:docMk/>
            <pc:sldMk cId="2277915943" sldId="261"/>
            <ac:spMk id="15" creationId="{A97E302E-4D34-42E4-94A8-4FC0AF572FEB}"/>
          </ac:spMkLst>
        </pc:spChg>
        <pc:grpChg chg="add del">
          <ac:chgData name="Rojesh Dhakal" userId="8f97a48fc7a11475" providerId="LiveId" clId="{C1D3D9DA-E078-4B6F-951D-A7F270162188}" dt="2023-02-13T07:59:09.886" v="577" actId="26606"/>
          <ac:grpSpMkLst>
            <pc:docMk/>
            <pc:sldMk cId="2277915943" sldId="261"/>
            <ac:grpSpMk id="19" creationId="{F03F5A17-2CE9-4ADD-9FAF-C1A0BB39CD0A}"/>
          </ac:grpSpMkLst>
        </pc:grpChg>
        <pc:graphicFrameChg chg="add del">
          <ac:chgData name="Rojesh Dhakal" userId="8f97a48fc7a11475" providerId="LiveId" clId="{C1D3D9DA-E078-4B6F-951D-A7F270162188}" dt="2023-02-13T07:49:10.635" v="482" actId="26606"/>
          <ac:graphicFrameMkLst>
            <pc:docMk/>
            <pc:sldMk cId="2277915943" sldId="261"/>
            <ac:graphicFrameMk id="5" creationId="{A6910F23-86DF-E341-D935-042AC70C1CE2}"/>
          </ac:graphicFrameMkLst>
        </pc:graphicFrameChg>
        <pc:graphicFrameChg chg="add mod modGraphic">
          <ac:chgData name="Rojesh Dhakal" userId="8f97a48fc7a11475" providerId="LiveId" clId="{C1D3D9DA-E078-4B6F-951D-A7F270162188}" dt="2023-02-13T07:59:09.886" v="577" actId="26606"/>
          <ac:graphicFrameMkLst>
            <pc:docMk/>
            <pc:sldMk cId="2277915943" sldId="261"/>
            <ac:graphicFrameMk id="6" creationId="{E5B9A0EF-BC06-D892-EB3A-03E422046092}"/>
          </ac:graphicFrameMkLst>
        </pc:graphicFrameChg>
        <pc:cxnChg chg="add del mod">
          <ac:chgData name="Rojesh Dhakal" userId="8f97a48fc7a11475" providerId="LiveId" clId="{C1D3D9DA-E078-4B6F-951D-A7F270162188}" dt="2023-02-13T07:59:02.992" v="575" actId="478"/>
          <ac:cxnSpMkLst>
            <pc:docMk/>
            <pc:sldMk cId="2277915943" sldId="261"/>
            <ac:cxnSpMk id="7" creationId="{158BF02F-B429-4606-2269-95BD2CF8A077}"/>
          </ac:cxnSpMkLst>
        </pc:cxnChg>
        <pc:cxnChg chg="add del mod">
          <ac:chgData name="Rojesh Dhakal" userId="8f97a48fc7a11475" providerId="LiveId" clId="{C1D3D9DA-E078-4B6F-951D-A7F270162188}" dt="2023-02-13T07:59:01.168" v="574" actId="478"/>
          <ac:cxnSpMkLst>
            <pc:docMk/>
            <pc:sldMk cId="2277915943" sldId="261"/>
            <ac:cxnSpMk id="14" creationId="{7ADDD840-56BB-6A09-BBB5-F7BC322D5E62}"/>
          </ac:cxnSpMkLst>
        </pc:cxnChg>
        <pc:cxnChg chg="add del">
          <ac:chgData name="Rojesh Dhakal" userId="8f97a48fc7a11475" providerId="LiveId" clId="{C1D3D9DA-E078-4B6F-951D-A7F270162188}" dt="2023-02-13T07:59:09.886" v="577" actId="26606"/>
          <ac:cxnSpMkLst>
            <pc:docMk/>
            <pc:sldMk cId="2277915943" sldId="261"/>
            <ac:cxnSpMk id="17" creationId="{AB061FF5-9F81-427C-8DA5-3989395517FB}"/>
          </ac:cxnSpMkLst>
        </pc:cxnChg>
      </pc:sldChg>
      <pc:sldChg chg="addSp delSp modSp new del mod">
        <pc:chgData name="Rojesh Dhakal" userId="8f97a48fc7a11475" providerId="LiveId" clId="{C1D3D9DA-E078-4B6F-951D-A7F270162188}" dt="2023-02-13T08:27:29.376" v="639" actId="47"/>
        <pc:sldMkLst>
          <pc:docMk/>
          <pc:sldMk cId="1740674136" sldId="262"/>
        </pc:sldMkLst>
        <pc:spChg chg="mod">
          <ac:chgData name="Rojesh Dhakal" userId="8f97a48fc7a11475" providerId="LiveId" clId="{C1D3D9DA-E078-4B6F-951D-A7F270162188}" dt="2023-02-13T08:06:36.268" v="635" actId="20577"/>
          <ac:spMkLst>
            <pc:docMk/>
            <pc:sldMk cId="1740674136" sldId="262"/>
            <ac:spMk id="2" creationId="{3E6A4501-E2DA-56DC-234D-25053A9455C9}"/>
          </ac:spMkLst>
        </pc:spChg>
        <pc:spChg chg="del">
          <ac:chgData name="Rojesh Dhakal" userId="8f97a48fc7a11475" providerId="LiveId" clId="{C1D3D9DA-E078-4B6F-951D-A7F270162188}" dt="2023-02-13T08:27:16.032" v="636" actId="931"/>
          <ac:spMkLst>
            <pc:docMk/>
            <pc:sldMk cId="1740674136" sldId="262"/>
            <ac:spMk id="3" creationId="{4D00622A-ABFF-DF87-8C3A-0FD5DE133A93}"/>
          </ac:spMkLst>
        </pc:spChg>
        <pc:picChg chg="add mod">
          <ac:chgData name="Rojesh Dhakal" userId="8f97a48fc7a11475" providerId="LiveId" clId="{C1D3D9DA-E078-4B6F-951D-A7F270162188}" dt="2023-02-13T08:27:18.728" v="638" actId="962"/>
          <ac:picMkLst>
            <pc:docMk/>
            <pc:sldMk cId="1740674136" sldId="262"/>
            <ac:picMk id="5" creationId="{015ED08A-CAC7-5DDF-393E-53A569F497CF}"/>
          </ac:picMkLst>
        </pc:picChg>
      </pc:sldChg>
      <pc:sldChg chg="new del">
        <pc:chgData name="Rojesh Dhakal" userId="8f97a48fc7a11475" providerId="LiveId" clId="{C1D3D9DA-E078-4B6F-951D-A7F270162188}" dt="2023-02-13T08:27:44.293" v="642" actId="47"/>
        <pc:sldMkLst>
          <pc:docMk/>
          <pc:sldMk cId="3994312145" sldId="262"/>
        </pc:sldMkLst>
      </pc:sldChg>
      <pc:sldChg chg="addSp delSp modSp new del mod setBg">
        <pc:chgData name="Rojesh Dhakal" userId="8f97a48fc7a11475" providerId="LiveId" clId="{C1D3D9DA-E078-4B6F-951D-A7F270162188}" dt="2023-02-13T08:34:47.412" v="724" actId="47"/>
        <pc:sldMkLst>
          <pc:docMk/>
          <pc:sldMk cId="2444914166" sldId="263"/>
        </pc:sldMkLst>
        <pc:spChg chg="add del">
          <ac:chgData name="Rojesh Dhakal" userId="8f97a48fc7a11475" providerId="LiveId" clId="{C1D3D9DA-E078-4B6F-951D-A7F270162188}" dt="2023-02-13T08:28:01.304" v="647" actId="26606"/>
          <ac:spMkLst>
            <pc:docMk/>
            <pc:sldMk cId="2444914166" sldId="263"/>
            <ac:spMk id="8" creationId="{544958B8-57B6-4B37-8A18-D54A32EC2D37}"/>
          </ac:spMkLst>
        </pc:spChg>
        <pc:spChg chg="add del">
          <ac:chgData name="Rojesh Dhakal" userId="8f97a48fc7a11475" providerId="LiveId" clId="{C1D3D9DA-E078-4B6F-951D-A7F270162188}" dt="2023-02-13T08:28:01.304" v="647" actId="26606"/>
          <ac:spMkLst>
            <pc:docMk/>
            <pc:sldMk cId="2444914166" sldId="263"/>
            <ac:spMk id="10" creationId="{B7E4A740-3A69-42A5-8AC0-3905D518F419}"/>
          </ac:spMkLst>
        </pc:spChg>
        <pc:spChg chg="add">
          <ac:chgData name="Rojesh Dhakal" userId="8f97a48fc7a11475" providerId="LiveId" clId="{C1D3D9DA-E078-4B6F-951D-A7F270162188}" dt="2023-02-13T08:28:01.350" v="648" actId="26606"/>
          <ac:spMkLst>
            <pc:docMk/>
            <pc:sldMk cId="2444914166" sldId="263"/>
            <ac:spMk id="18" creationId="{23E3CED3-8830-45C9-8D6C-F4ECADD4F114}"/>
          </ac:spMkLst>
        </pc:spChg>
        <pc:spChg chg="add">
          <ac:chgData name="Rojesh Dhakal" userId="8f97a48fc7a11475" providerId="LiveId" clId="{C1D3D9DA-E078-4B6F-951D-A7F270162188}" dt="2023-02-13T08:28:01.350" v="648" actId="26606"/>
          <ac:spMkLst>
            <pc:docMk/>
            <pc:sldMk cId="2444914166" sldId="263"/>
            <ac:spMk id="19" creationId="{66F2D62A-C66C-42DF-8C05-99B0B1A8BED0}"/>
          </ac:spMkLst>
        </pc:spChg>
        <pc:grpChg chg="add del">
          <ac:chgData name="Rojesh Dhakal" userId="8f97a48fc7a11475" providerId="LiveId" clId="{C1D3D9DA-E078-4B6F-951D-A7F270162188}" dt="2023-02-13T08:28:01.304" v="647" actId="26606"/>
          <ac:grpSpMkLst>
            <pc:docMk/>
            <pc:sldMk cId="2444914166" sldId="263"/>
            <ac:grpSpMk id="12" creationId="{8283C010-53D7-404B-9300-DB1BAE1EAE91}"/>
          </ac:grpSpMkLst>
        </pc:grpChg>
        <pc:picChg chg="add del mod">
          <ac:chgData name="Rojesh Dhakal" userId="8f97a48fc7a11475" providerId="LiveId" clId="{C1D3D9DA-E078-4B6F-951D-A7F270162188}" dt="2023-02-13T08:28:24.544" v="649" actId="478"/>
          <ac:picMkLst>
            <pc:docMk/>
            <pc:sldMk cId="2444914166" sldId="263"/>
            <ac:picMk id="3" creationId="{A92CAF13-2390-090A-696D-7E4234B98914}"/>
          </ac:picMkLst>
        </pc:picChg>
        <pc:picChg chg="add del mod">
          <ac:chgData name="Rojesh Dhakal" userId="8f97a48fc7a11475" providerId="LiveId" clId="{C1D3D9DA-E078-4B6F-951D-A7F270162188}" dt="2023-02-13T08:29:55.070" v="656" actId="478"/>
          <ac:picMkLst>
            <pc:docMk/>
            <pc:sldMk cId="2444914166" sldId="263"/>
            <ac:picMk id="5" creationId="{616EBA46-EED9-6E7C-397C-3327DE4CFFB9}"/>
          </ac:picMkLst>
        </pc:picChg>
        <pc:picChg chg="add mod">
          <ac:chgData name="Rojesh Dhakal" userId="8f97a48fc7a11475" providerId="LiveId" clId="{C1D3D9DA-E078-4B6F-951D-A7F270162188}" dt="2023-02-13T08:30:21.437" v="661" actId="1076"/>
          <ac:picMkLst>
            <pc:docMk/>
            <pc:sldMk cId="2444914166" sldId="263"/>
            <ac:picMk id="7" creationId="{2C130BF0-6FC1-B283-A99F-96605563162E}"/>
          </ac:picMkLst>
        </pc:picChg>
      </pc:sldChg>
      <pc:sldChg chg="new del">
        <pc:chgData name="Rojesh Dhakal" userId="8f97a48fc7a11475" providerId="LiveId" clId="{C1D3D9DA-E078-4B6F-951D-A7F270162188}" dt="2023-02-13T08:31:28.338" v="681" actId="47"/>
        <pc:sldMkLst>
          <pc:docMk/>
          <pc:sldMk cId="529647948" sldId="264"/>
        </pc:sldMkLst>
      </pc:sldChg>
      <pc:sldChg chg="addSp delSp modSp new del mod ord setBg setClrOvrMap">
        <pc:chgData name="Rojesh Dhakal" userId="8f97a48fc7a11475" providerId="LiveId" clId="{C1D3D9DA-E078-4B6F-951D-A7F270162188}" dt="2023-02-13T08:55:27.398" v="945" actId="47"/>
        <pc:sldMkLst>
          <pc:docMk/>
          <pc:sldMk cId="3964641048" sldId="265"/>
        </pc:sldMkLst>
        <pc:spChg chg="mod ord">
          <ac:chgData name="Rojesh Dhakal" userId="8f97a48fc7a11475" providerId="LiveId" clId="{C1D3D9DA-E078-4B6F-951D-A7F270162188}" dt="2023-02-13T08:34:35.579" v="723" actId="26606"/>
          <ac:spMkLst>
            <pc:docMk/>
            <pc:sldMk cId="3964641048" sldId="265"/>
            <ac:spMk id="2" creationId="{7EE0E6EA-72BC-4127-7B3F-FFB0FAD58C17}"/>
          </ac:spMkLst>
        </pc:spChg>
        <pc:spChg chg="add del">
          <ac:chgData name="Rojesh Dhakal" userId="8f97a48fc7a11475" providerId="LiveId" clId="{C1D3D9DA-E078-4B6F-951D-A7F270162188}" dt="2023-02-13T08:34:27.777" v="716" actId="26606"/>
          <ac:spMkLst>
            <pc:docMk/>
            <pc:sldMk cId="3964641048" sldId="265"/>
            <ac:spMk id="16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3T08:32:16.764" v="705" actId="26606"/>
          <ac:spMkLst>
            <pc:docMk/>
            <pc:sldMk cId="3964641048" sldId="265"/>
            <ac:spMk id="31" creationId="{2EE2039B-69BD-482A-841A-9C5206D96866}"/>
          </ac:spMkLst>
        </pc:spChg>
        <pc:spChg chg="add del">
          <ac:chgData name="Rojesh Dhakal" userId="8f97a48fc7a11475" providerId="LiveId" clId="{C1D3D9DA-E078-4B6F-951D-A7F270162188}" dt="2023-02-13T08:32:16.764" v="705" actId="26606"/>
          <ac:spMkLst>
            <pc:docMk/>
            <pc:sldMk cId="3964641048" sldId="265"/>
            <ac:spMk id="33" creationId="{818010C1-DC06-49C2-A879-22A5A94F46D5}"/>
          </ac:spMkLst>
        </pc:spChg>
        <pc:spChg chg="add del">
          <ac:chgData name="Rojesh Dhakal" userId="8f97a48fc7a11475" providerId="LiveId" clId="{C1D3D9DA-E078-4B6F-951D-A7F270162188}" dt="2023-02-13T08:32:20.104" v="707" actId="26606"/>
          <ac:spMkLst>
            <pc:docMk/>
            <pc:sldMk cId="3964641048" sldId="265"/>
            <ac:spMk id="39" creationId="{52062B71-C76E-495D-8314-1A1532AC192B}"/>
          </ac:spMkLst>
        </pc:spChg>
        <pc:spChg chg="add del">
          <ac:chgData name="Rojesh Dhakal" userId="8f97a48fc7a11475" providerId="LiveId" clId="{C1D3D9DA-E078-4B6F-951D-A7F270162188}" dt="2023-02-13T08:32:20.104" v="707" actId="26606"/>
          <ac:spMkLst>
            <pc:docMk/>
            <pc:sldMk cId="3964641048" sldId="265"/>
            <ac:spMk id="45" creationId="{DDD34390-BB72-482C-8D73-495C13499621}"/>
          </ac:spMkLst>
        </pc:spChg>
        <pc:spChg chg="add del">
          <ac:chgData name="Rojesh Dhakal" userId="8f97a48fc7a11475" providerId="LiveId" clId="{C1D3D9DA-E078-4B6F-951D-A7F270162188}" dt="2023-02-13T08:34:19.760" v="709" actId="26606"/>
          <ac:spMkLst>
            <pc:docMk/>
            <pc:sldMk cId="3964641048" sldId="265"/>
            <ac:spMk id="53" creationId="{51D58666-E26B-4EAE-AA74-9C74E4BAF3E1}"/>
          </ac:spMkLst>
        </pc:spChg>
        <pc:spChg chg="add del">
          <ac:chgData name="Rojesh Dhakal" userId="8f97a48fc7a11475" providerId="LiveId" clId="{C1D3D9DA-E078-4B6F-951D-A7F270162188}" dt="2023-02-13T08:34:21.640" v="711" actId="26606"/>
          <ac:spMkLst>
            <pc:docMk/>
            <pc:sldMk cId="3964641048" sldId="265"/>
            <ac:spMk id="60" creationId="{DDD34390-BB72-482C-8D73-495C13499621}"/>
          </ac:spMkLst>
        </pc:spChg>
        <pc:spChg chg="add del">
          <ac:chgData name="Rojesh Dhakal" userId="8f97a48fc7a11475" providerId="LiveId" clId="{C1D3D9DA-E078-4B6F-951D-A7F270162188}" dt="2023-02-13T08:34:21.640" v="711" actId="26606"/>
          <ac:spMkLst>
            <pc:docMk/>
            <pc:sldMk cId="3964641048" sldId="265"/>
            <ac:spMk id="63" creationId="{52062B71-C76E-495D-8314-1A1532AC192B}"/>
          </ac:spMkLst>
        </pc:spChg>
        <pc:spChg chg="add del">
          <ac:chgData name="Rojesh Dhakal" userId="8f97a48fc7a11475" providerId="LiveId" clId="{C1D3D9DA-E078-4B6F-951D-A7F270162188}" dt="2023-02-13T08:34:23.614" v="713" actId="26606"/>
          <ac:spMkLst>
            <pc:docMk/>
            <pc:sldMk cId="3964641048" sldId="265"/>
            <ac:spMk id="68" creationId="{9401732C-37EE-4B98-A709-9530173F3802}"/>
          </ac:spMkLst>
        </pc:spChg>
        <pc:spChg chg="add del">
          <ac:chgData name="Rojesh Dhakal" userId="8f97a48fc7a11475" providerId="LiveId" clId="{C1D3D9DA-E078-4B6F-951D-A7F270162188}" dt="2023-02-13T08:34:27.692" v="715" actId="26606"/>
          <ac:spMkLst>
            <pc:docMk/>
            <pc:sldMk cId="3964641048" sldId="265"/>
            <ac:spMk id="74" creationId="{9F1F6E2E-E2E7-4689-9E5D-51F37CBE4127}"/>
          </ac:spMkLst>
        </pc:spChg>
        <pc:spChg chg="add del">
          <ac:chgData name="Rojesh Dhakal" userId="8f97a48fc7a11475" providerId="LiveId" clId="{C1D3D9DA-E078-4B6F-951D-A7F270162188}" dt="2023-02-13T08:34:27.692" v="715" actId="26606"/>
          <ac:spMkLst>
            <pc:docMk/>
            <pc:sldMk cId="3964641048" sldId="265"/>
            <ac:spMk id="77" creationId="{7731DD8B-7A0A-47A0-BF6B-EBB4F9709B91}"/>
          </ac:spMkLst>
        </pc:spChg>
        <pc:spChg chg="add del">
          <ac:chgData name="Rojesh Dhakal" userId="8f97a48fc7a11475" providerId="LiveId" clId="{C1D3D9DA-E078-4B6F-951D-A7F270162188}" dt="2023-02-13T08:34:35.579" v="723" actId="26606"/>
          <ac:spMkLst>
            <pc:docMk/>
            <pc:sldMk cId="3964641048" sldId="265"/>
            <ac:spMk id="82" creationId="{1755C732-3264-4614-8316-41F75483710B}"/>
          </ac:spMkLst>
        </pc:spChg>
        <pc:spChg chg="add del">
          <ac:chgData name="Rojesh Dhakal" userId="8f97a48fc7a11475" providerId="LiveId" clId="{C1D3D9DA-E078-4B6F-951D-A7F270162188}" dt="2023-02-13T08:34:35.579" v="723" actId="26606"/>
          <ac:spMkLst>
            <pc:docMk/>
            <pc:sldMk cId="3964641048" sldId="265"/>
            <ac:spMk id="85" creationId="{4AD786D6-2C42-45AF-888B-F2038C4D0A70}"/>
          </ac:spMkLst>
        </pc:spChg>
        <pc:spChg chg="add del">
          <ac:chgData name="Rojesh Dhakal" userId="8f97a48fc7a11475" providerId="LiveId" clId="{C1D3D9DA-E078-4B6F-951D-A7F270162188}" dt="2023-02-13T08:34:33.114" v="718" actId="26606"/>
          <ac:spMkLst>
            <pc:docMk/>
            <pc:sldMk cId="3964641048" sldId="265"/>
            <ac:spMk id="99" creationId="{9B347087-DEE1-4F23-8486-A2690AA195E5}"/>
          </ac:spMkLst>
        </pc:spChg>
        <pc:spChg chg="add del">
          <ac:chgData name="Rojesh Dhakal" userId="8f97a48fc7a11475" providerId="LiveId" clId="{C1D3D9DA-E078-4B6F-951D-A7F270162188}" dt="2023-02-13T08:34:33.114" v="718" actId="26606"/>
          <ac:spMkLst>
            <pc:docMk/>
            <pc:sldMk cId="3964641048" sldId="265"/>
            <ac:spMk id="101" creationId="{44BB81AE-EE4A-4AA4-8941-104B6C943598}"/>
          </ac:spMkLst>
        </pc:spChg>
        <pc:spChg chg="add del">
          <ac:chgData name="Rojesh Dhakal" userId="8f97a48fc7a11475" providerId="LiveId" clId="{C1D3D9DA-E078-4B6F-951D-A7F270162188}" dt="2023-02-13T08:34:33.114" v="718" actId="26606"/>
          <ac:spMkLst>
            <pc:docMk/>
            <pc:sldMk cId="3964641048" sldId="265"/>
            <ac:spMk id="105" creationId="{AAA2202F-2A68-464D-8E53-CEBE9303D848}"/>
          </ac:spMkLst>
        </pc:spChg>
        <pc:spChg chg="add del">
          <ac:chgData name="Rojesh Dhakal" userId="8f97a48fc7a11475" providerId="LiveId" clId="{C1D3D9DA-E078-4B6F-951D-A7F270162188}" dt="2023-02-13T08:34:34.188" v="720" actId="26606"/>
          <ac:spMkLst>
            <pc:docMk/>
            <pc:sldMk cId="3964641048" sldId="265"/>
            <ac:spMk id="115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3T08:34:35.541" v="722" actId="26606"/>
          <ac:spMkLst>
            <pc:docMk/>
            <pc:sldMk cId="3964641048" sldId="265"/>
            <ac:spMk id="120" creationId="{9B347087-DEE1-4F23-8486-A2690AA195E5}"/>
          </ac:spMkLst>
        </pc:spChg>
        <pc:spChg chg="add del">
          <ac:chgData name="Rojesh Dhakal" userId="8f97a48fc7a11475" providerId="LiveId" clId="{C1D3D9DA-E078-4B6F-951D-A7F270162188}" dt="2023-02-13T08:34:35.541" v="722" actId="26606"/>
          <ac:spMkLst>
            <pc:docMk/>
            <pc:sldMk cId="3964641048" sldId="265"/>
            <ac:spMk id="121" creationId="{44BB81AE-EE4A-4AA4-8941-104B6C943598}"/>
          </ac:spMkLst>
        </pc:spChg>
        <pc:spChg chg="add del">
          <ac:chgData name="Rojesh Dhakal" userId="8f97a48fc7a11475" providerId="LiveId" clId="{C1D3D9DA-E078-4B6F-951D-A7F270162188}" dt="2023-02-13T08:34:35.541" v="722" actId="26606"/>
          <ac:spMkLst>
            <pc:docMk/>
            <pc:sldMk cId="3964641048" sldId="265"/>
            <ac:spMk id="123" creationId="{AAA2202F-2A68-464D-8E53-CEBE9303D848}"/>
          </ac:spMkLst>
        </pc:spChg>
        <pc:spChg chg="add">
          <ac:chgData name="Rojesh Dhakal" userId="8f97a48fc7a11475" providerId="LiveId" clId="{C1D3D9DA-E078-4B6F-951D-A7F270162188}" dt="2023-02-13T08:34:35.579" v="723" actId="26606"/>
          <ac:spMkLst>
            <pc:docMk/>
            <pc:sldMk cId="3964641048" sldId="265"/>
            <ac:spMk id="128" creationId="{FDF8837B-BAE2-489A-8F93-69216307D5A5}"/>
          </ac:spMkLst>
        </pc:spChg>
        <pc:grpChg chg="add del">
          <ac:chgData name="Rojesh Dhakal" userId="8f97a48fc7a11475" providerId="LiveId" clId="{C1D3D9DA-E078-4B6F-951D-A7F270162188}" dt="2023-02-13T08:34:27.777" v="716" actId="26606"/>
          <ac:grpSpMkLst>
            <pc:docMk/>
            <pc:sldMk cId="3964641048" sldId="265"/>
            <ac:grpSpMk id="8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2:16.764" v="705" actId="26606"/>
          <ac:grpSpMkLst>
            <pc:docMk/>
            <pc:sldMk cId="3964641048" sldId="265"/>
            <ac:grpSpMk id="23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2:16.764" v="705" actId="26606"/>
          <ac:grpSpMkLst>
            <pc:docMk/>
            <pc:sldMk cId="3964641048" sldId="265"/>
            <ac:grpSpMk id="35" creationId="{C929FEA8-B524-492D-9E1B-D7CF0D1C167B}"/>
          </ac:grpSpMkLst>
        </pc:grpChg>
        <pc:grpChg chg="add del">
          <ac:chgData name="Rojesh Dhakal" userId="8f97a48fc7a11475" providerId="LiveId" clId="{C1D3D9DA-E078-4B6F-951D-A7F270162188}" dt="2023-02-13T08:32:20.104" v="707" actId="26606"/>
          <ac:grpSpMkLst>
            <pc:docMk/>
            <pc:sldMk cId="3964641048" sldId="265"/>
            <ac:grpSpMk id="43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2:20.104" v="707" actId="26606"/>
          <ac:grpSpMkLst>
            <pc:docMk/>
            <pc:sldMk cId="3964641048" sldId="265"/>
            <ac:grpSpMk id="46" creationId="{20F7ACBD-1BAA-4CBC-A561-880B5E556F35}"/>
          </ac:grpSpMkLst>
        </pc:grpChg>
        <pc:grpChg chg="add del">
          <ac:chgData name="Rojesh Dhakal" userId="8f97a48fc7a11475" providerId="LiveId" clId="{C1D3D9DA-E078-4B6F-951D-A7F270162188}" dt="2023-02-13T08:34:19.760" v="709" actId="26606"/>
          <ac:grpSpMkLst>
            <pc:docMk/>
            <pc:sldMk cId="3964641048" sldId="265"/>
            <ac:grpSpMk id="51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19.760" v="709" actId="26606"/>
          <ac:grpSpMkLst>
            <pc:docMk/>
            <pc:sldMk cId="3964641048" sldId="265"/>
            <ac:grpSpMk id="54" creationId="{67288C4F-0F6C-4226-B8D2-C0EE4786C567}"/>
          </ac:grpSpMkLst>
        </pc:grpChg>
        <pc:grpChg chg="add del">
          <ac:chgData name="Rojesh Dhakal" userId="8f97a48fc7a11475" providerId="LiveId" clId="{C1D3D9DA-E078-4B6F-951D-A7F270162188}" dt="2023-02-13T08:34:21.640" v="711" actId="26606"/>
          <ac:grpSpMkLst>
            <pc:docMk/>
            <pc:sldMk cId="3964641048" sldId="265"/>
            <ac:grpSpMk id="58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21.640" v="711" actId="26606"/>
          <ac:grpSpMkLst>
            <pc:docMk/>
            <pc:sldMk cId="3964641048" sldId="265"/>
            <ac:grpSpMk id="61" creationId="{20F7ACBD-1BAA-4CBC-A561-880B5E556F35}"/>
          </ac:grpSpMkLst>
        </pc:grpChg>
        <pc:grpChg chg="add del">
          <ac:chgData name="Rojesh Dhakal" userId="8f97a48fc7a11475" providerId="LiveId" clId="{C1D3D9DA-E078-4B6F-951D-A7F270162188}" dt="2023-02-13T08:34:23.614" v="713" actId="26606"/>
          <ac:grpSpMkLst>
            <pc:docMk/>
            <pc:sldMk cId="3964641048" sldId="265"/>
            <ac:grpSpMk id="66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34:23.614" v="713" actId="26606"/>
          <ac:grpSpMkLst>
            <pc:docMk/>
            <pc:sldMk cId="3964641048" sldId="265"/>
            <ac:grpSpMk id="69" creationId="{654E48C8-2A00-4C54-BC9C-B18EE49E9C13}"/>
          </ac:grpSpMkLst>
        </pc:grpChg>
        <pc:grpChg chg="add del">
          <ac:chgData name="Rojesh Dhakal" userId="8f97a48fc7a11475" providerId="LiveId" clId="{C1D3D9DA-E078-4B6F-951D-A7F270162188}" dt="2023-02-13T08:34:27.692" v="715" actId="26606"/>
          <ac:grpSpMkLst>
            <pc:docMk/>
            <pc:sldMk cId="3964641048" sldId="265"/>
            <ac:grpSpMk id="72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27.692" v="715" actId="26606"/>
          <ac:grpSpMkLst>
            <pc:docMk/>
            <pc:sldMk cId="3964641048" sldId="265"/>
            <ac:grpSpMk id="75" creationId="{BB728A18-FF26-43E9-AF31-9608EBA3D5C7}"/>
          </ac:grpSpMkLst>
        </pc:grpChg>
        <pc:grpChg chg="add del">
          <ac:chgData name="Rojesh Dhakal" userId="8f97a48fc7a11475" providerId="LiveId" clId="{C1D3D9DA-E078-4B6F-951D-A7F270162188}" dt="2023-02-13T08:34:35.579" v="723" actId="26606"/>
          <ac:grpSpMkLst>
            <pc:docMk/>
            <pc:sldMk cId="3964641048" sldId="265"/>
            <ac:grpSpMk id="80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34:35.579" v="723" actId="26606"/>
          <ac:grpSpMkLst>
            <pc:docMk/>
            <pc:sldMk cId="3964641048" sldId="265"/>
            <ac:grpSpMk id="83" creationId="{59C7C6ED-4EA1-4532-A820-59A8ADEEE0F9}"/>
          </ac:grpSpMkLst>
        </pc:grpChg>
        <pc:grpChg chg="add del">
          <ac:chgData name="Rojesh Dhakal" userId="8f97a48fc7a11475" providerId="LiveId" clId="{C1D3D9DA-E078-4B6F-951D-A7F270162188}" dt="2023-02-13T08:34:33.114" v="718" actId="26606"/>
          <ac:grpSpMkLst>
            <pc:docMk/>
            <pc:sldMk cId="3964641048" sldId="265"/>
            <ac:grpSpMk id="91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33.114" v="718" actId="26606"/>
          <ac:grpSpMkLst>
            <pc:docMk/>
            <pc:sldMk cId="3964641048" sldId="265"/>
            <ac:grpSpMk id="107" creationId="{5B129734-DF6D-46B8-A0E0-4F178B3AD2FC}"/>
          </ac:grpSpMkLst>
        </pc:grpChg>
        <pc:grpChg chg="add del">
          <ac:chgData name="Rojesh Dhakal" userId="8f97a48fc7a11475" providerId="LiveId" clId="{C1D3D9DA-E078-4B6F-951D-A7F270162188}" dt="2023-02-13T08:34:34.188" v="720" actId="26606"/>
          <ac:grpSpMkLst>
            <pc:docMk/>
            <pc:sldMk cId="3964641048" sldId="265"/>
            <ac:grpSpMk id="113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35.541" v="722" actId="26606"/>
          <ac:grpSpMkLst>
            <pc:docMk/>
            <pc:sldMk cId="3964641048" sldId="265"/>
            <ac:grpSpMk id="118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35.541" v="722" actId="26606"/>
          <ac:grpSpMkLst>
            <pc:docMk/>
            <pc:sldMk cId="3964641048" sldId="265"/>
            <ac:grpSpMk id="124" creationId="{5B129734-DF6D-46B8-A0E0-4F178B3AD2FC}"/>
          </ac:grpSpMkLst>
        </pc:grpChg>
        <pc:grpChg chg="add">
          <ac:chgData name="Rojesh Dhakal" userId="8f97a48fc7a11475" providerId="LiveId" clId="{C1D3D9DA-E078-4B6F-951D-A7F270162188}" dt="2023-02-13T08:34:35.579" v="723" actId="26606"/>
          <ac:grpSpMkLst>
            <pc:docMk/>
            <pc:sldMk cId="3964641048" sldId="265"/>
            <ac:grpSpMk id="126" creationId="{03E8C8A2-D2DA-42F8-84AA-AC5AB4251D29}"/>
          </ac:grpSpMkLst>
        </pc:grpChg>
        <pc:picChg chg="add mod ord">
          <ac:chgData name="Rojesh Dhakal" userId="8f97a48fc7a11475" providerId="LiveId" clId="{C1D3D9DA-E078-4B6F-951D-A7F270162188}" dt="2023-02-13T08:34:35.579" v="723" actId="26606"/>
          <ac:picMkLst>
            <pc:docMk/>
            <pc:sldMk cId="3964641048" sldId="265"/>
            <ac:picMk id="4" creationId="{8A6C2023-D518-B37E-E24B-51FAD58C9E54}"/>
          </ac:picMkLst>
        </pc:picChg>
        <pc:cxnChg chg="add del">
          <ac:chgData name="Rojesh Dhakal" userId="8f97a48fc7a11475" providerId="LiveId" clId="{C1D3D9DA-E078-4B6F-951D-A7F270162188}" dt="2023-02-13T08:34:27.777" v="716" actId="26606"/>
          <ac:cxnSpMkLst>
            <pc:docMk/>
            <pc:sldMk cId="3964641048" sldId="265"/>
            <ac:cxnSpMk id="14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27.777" v="716" actId="26606"/>
          <ac:cxnSpMkLst>
            <pc:docMk/>
            <pc:sldMk cId="3964641048" sldId="265"/>
            <ac:cxnSpMk id="18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3T08:32:16.764" v="705" actId="26606"/>
          <ac:cxnSpMkLst>
            <pc:docMk/>
            <pc:sldMk cId="3964641048" sldId="265"/>
            <ac:cxnSpMk id="29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2:16.764" v="705" actId="26606"/>
          <ac:cxnSpMkLst>
            <pc:docMk/>
            <pc:sldMk cId="3964641048" sldId="265"/>
            <ac:cxnSpMk id="41" creationId="{FA2F8AFE-17D5-4D84-BEE2-F0CAE81E6DAF}"/>
          </ac:cxnSpMkLst>
        </pc:cxnChg>
        <pc:cxnChg chg="add del">
          <ac:chgData name="Rojesh Dhakal" userId="8f97a48fc7a11475" providerId="LiveId" clId="{C1D3D9DA-E078-4B6F-951D-A7F270162188}" dt="2023-02-13T08:32:20.104" v="707" actId="26606"/>
          <ac:cxnSpMkLst>
            <pc:docMk/>
            <pc:sldMk cId="3964641048" sldId="265"/>
            <ac:cxnSpMk id="44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2:20.104" v="707" actId="26606"/>
          <ac:cxnSpMkLst>
            <pc:docMk/>
            <pc:sldMk cId="3964641048" sldId="265"/>
            <ac:cxnSpMk id="49" creationId="{647A3FF6-0F12-488B-A6E0-44B0E7CA4CCC}"/>
          </ac:cxnSpMkLst>
        </pc:cxnChg>
        <pc:cxnChg chg="add del">
          <ac:chgData name="Rojesh Dhakal" userId="8f97a48fc7a11475" providerId="LiveId" clId="{C1D3D9DA-E078-4B6F-951D-A7F270162188}" dt="2023-02-13T08:34:19.760" v="709" actId="26606"/>
          <ac:cxnSpMkLst>
            <pc:docMk/>
            <pc:sldMk cId="3964641048" sldId="265"/>
            <ac:cxnSpMk id="52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19.760" v="709" actId="26606"/>
          <ac:cxnSpMkLst>
            <pc:docMk/>
            <pc:sldMk cId="3964641048" sldId="265"/>
            <ac:cxnSpMk id="56" creationId="{EE0488CE-8E24-413E-B105-426B0506EB5E}"/>
          </ac:cxnSpMkLst>
        </pc:cxnChg>
        <pc:cxnChg chg="add del">
          <ac:chgData name="Rojesh Dhakal" userId="8f97a48fc7a11475" providerId="LiveId" clId="{C1D3D9DA-E078-4B6F-951D-A7F270162188}" dt="2023-02-13T08:34:21.640" v="711" actId="26606"/>
          <ac:cxnSpMkLst>
            <pc:docMk/>
            <pc:sldMk cId="3964641048" sldId="265"/>
            <ac:cxnSpMk id="59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21.640" v="711" actId="26606"/>
          <ac:cxnSpMkLst>
            <pc:docMk/>
            <pc:sldMk cId="3964641048" sldId="265"/>
            <ac:cxnSpMk id="64" creationId="{647A3FF6-0F12-488B-A6E0-44B0E7CA4CCC}"/>
          </ac:cxnSpMkLst>
        </pc:cxnChg>
        <pc:cxnChg chg="add del">
          <ac:chgData name="Rojesh Dhakal" userId="8f97a48fc7a11475" providerId="LiveId" clId="{C1D3D9DA-E078-4B6F-951D-A7F270162188}" dt="2023-02-13T08:34:23.614" v="713" actId="26606"/>
          <ac:cxnSpMkLst>
            <pc:docMk/>
            <pc:sldMk cId="3964641048" sldId="265"/>
            <ac:cxnSpMk id="67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34:27.692" v="715" actId="26606"/>
          <ac:cxnSpMkLst>
            <pc:docMk/>
            <pc:sldMk cId="3964641048" sldId="265"/>
            <ac:cxnSpMk id="73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27.692" v="715" actId="26606"/>
          <ac:cxnSpMkLst>
            <pc:docMk/>
            <pc:sldMk cId="3964641048" sldId="265"/>
            <ac:cxnSpMk id="78" creationId="{10A370BF-9768-4FA0-8887-C3777F3A9C9C}"/>
          </ac:cxnSpMkLst>
        </pc:cxnChg>
        <pc:cxnChg chg="add del">
          <ac:chgData name="Rojesh Dhakal" userId="8f97a48fc7a11475" providerId="LiveId" clId="{C1D3D9DA-E078-4B6F-951D-A7F270162188}" dt="2023-02-13T08:34:35.579" v="723" actId="26606"/>
          <ac:cxnSpMkLst>
            <pc:docMk/>
            <pc:sldMk cId="3964641048" sldId="265"/>
            <ac:cxnSpMk id="81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34:35.579" v="723" actId="26606"/>
          <ac:cxnSpMkLst>
            <pc:docMk/>
            <pc:sldMk cId="3964641048" sldId="265"/>
            <ac:cxnSpMk id="86" creationId="{B8D6659D-FA60-4C6D-A9F6-063E294AA159}"/>
          </ac:cxnSpMkLst>
        </pc:cxnChg>
        <pc:cxnChg chg="add del">
          <ac:chgData name="Rojesh Dhakal" userId="8f97a48fc7a11475" providerId="LiveId" clId="{C1D3D9DA-E078-4B6F-951D-A7F270162188}" dt="2023-02-13T08:34:33.114" v="718" actId="26606"/>
          <ac:cxnSpMkLst>
            <pc:docMk/>
            <pc:sldMk cId="3964641048" sldId="265"/>
            <ac:cxnSpMk id="97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33.114" v="718" actId="26606"/>
          <ac:cxnSpMkLst>
            <pc:docMk/>
            <pc:sldMk cId="3964641048" sldId="265"/>
            <ac:cxnSpMk id="103" creationId="{4AA791FC-1AEF-4561-93B5-6B9E981BBB74}"/>
          </ac:cxnSpMkLst>
        </pc:cxnChg>
        <pc:cxnChg chg="add del">
          <ac:chgData name="Rojesh Dhakal" userId="8f97a48fc7a11475" providerId="LiveId" clId="{C1D3D9DA-E078-4B6F-951D-A7F270162188}" dt="2023-02-13T08:34:34.188" v="720" actId="26606"/>
          <ac:cxnSpMkLst>
            <pc:docMk/>
            <pc:sldMk cId="3964641048" sldId="265"/>
            <ac:cxnSpMk id="114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34.188" v="720" actId="26606"/>
          <ac:cxnSpMkLst>
            <pc:docMk/>
            <pc:sldMk cId="3964641048" sldId="265"/>
            <ac:cxnSpMk id="116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3T08:34:35.541" v="722" actId="26606"/>
          <ac:cxnSpMkLst>
            <pc:docMk/>
            <pc:sldMk cId="3964641048" sldId="265"/>
            <ac:cxnSpMk id="119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35.541" v="722" actId="26606"/>
          <ac:cxnSpMkLst>
            <pc:docMk/>
            <pc:sldMk cId="3964641048" sldId="265"/>
            <ac:cxnSpMk id="122" creationId="{4AA791FC-1AEF-4561-93B5-6B9E981BBB74}"/>
          </ac:cxnSpMkLst>
        </pc:cxnChg>
        <pc:cxnChg chg="add">
          <ac:chgData name="Rojesh Dhakal" userId="8f97a48fc7a11475" providerId="LiveId" clId="{C1D3D9DA-E078-4B6F-951D-A7F270162188}" dt="2023-02-13T08:34:35.579" v="723" actId="26606"/>
          <ac:cxnSpMkLst>
            <pc:docMk/>
            <pc:sldMk cId="3964641048" sldId="265"/>
            <ac:cxnSpMk id="127" creationId="{0DFD28A6-39F3-425F-8050-E5BF1B4523B2}"/>
          </ac:cxnSpMkLst>
        </pc:cxnChg>
        <pc:cxnChg chg="add">
          <ac:chgData name="Rojesh Dhakal" userId="8f97a48fc7a11475" providerId="LiveId" clId="{C1D3D9DA-E078-4B6F-951D-A7F270162188}" dt="2023-02-13T08:34:35.579" v="723" actId="26606"/>
          <ac:cxnSpMkLst>
            <pc:docMk/>
            <pc:sldMk cId="3964641048" sldId="265"/>
            <ac:cxnSpMk id="129" creationId="{B48BEE9B-A2F4-4BF3-9EAD-16E1A7FC2DC6}"/>
          </ac:cxnSpMkLst>
        </pc:cxnChg>
      </pc:sldChg>
      <pc:sldChg chg="addSp delSp modSp new del mod setBg setClrOvrMap">
        <pc:chgData name="Rojesh Dhakal" userId="8f97a48fc7a11475" providerId="LiveId" clId="{C1D3D9DA-E078-4B6F-951D-A7F270162188}" dt="2023-02-14T01:32:53.884" v="1047" actId="47"/>
        <pc:sldMkLst>
          <pc:docMk/>
          <pc:sldMk cId="1700889315" sldId="266"/>
        </pc:sldMkLst>
        <pc:spChg chg="mod ord">
          <ac:chgData name="Rojesh Dhakal" userId="8f97a48fc7a11475" providerId="LiveId" clId="{C1D3D9DA-E078-4B6F-951D-A7F270162188}" dt="2023-02-14T01:32:11.781" v="1040" actId="20577"/>
          <ac:spMkLst>
            <pc:docMk/>
            <pc:sldMk cId="1700889315" sldId="266"/>
            <ac:spMk id="2" creationId="{5A8EF13C-6999-BF29-8350-40C59BC4FB0C}"/>
          </ac:spMkLst>
        </pc:spChg>
        <pc:spChg chg="add del">
          <ac:chgData name="Rojesh Dhakal" userId="8f97a48fc7a11475" providerId="LiveId" clId="{C1D3D9DA-E078-4B6F-951D-A7F270162188}" dt="2023-02-13T08:54:17.466" v="873" actId="26606"/>
          <ac:spMkLst>
            <pc:docMk/>
            <pc:sldMk cId="1700889315" sldId="266"/>
            <ac:spMk id="15" creationId="{9401732C-37EE-4B98-A709-9530173F3802}"/>
          </ac:spMkLst>
        </pc:spChg>
        <pc:spChg chg="add del">
          <ac:chgData name="Rojesh Dhakal" userId="8f97a48fc7a11475" providerId="LiveId" clId="{C1D3D9DA-E078-4B6F-951D-A7F270162188}" dt="2023-02-13T08:35:21.838" v="753" actId="26606"/>
          <ac:spMkLst>
            <pc:docMk/>
            <pc:sldMk cId="1700889315" sldId="266"/>
            <ac:spMk id="16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3T08:39:52.126" v="805" actId="26606"/>
          <ac:spMkLst>
            <pc:docMk/>
            <pc:sldMk cId="1700889315" sldId="266"/>
            <ac:spMk id="28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3T08:38:06.114" v="797" actId="26606"/>
          <ac:spMkLst>
            <pc:docMk/>
            <pc:sldMk cId="1700889315" sldId="266"/>
            <ac:spMk id="37" creationId="{575E71FA-50BD-43F8-8C98-04339283A93D}"/>
          </ac:spMkLst>
        </pc:spChg>
        <pc:spChg chg="add del">
          <ac:chgData name="Rojesh Dhakal" userId="8f97a48fc7a11475" providerId="LiveId" clId="{C1D3D9DA-E078-4B6F-951D-A7F270162188}" dt="2023-02-13T08:54:17.466" v="873" actId="26606"/>
          <ac:spMkLst>
            <pc:docMk/>
            <pc:sldMk cId="1700889315" sldId="266"/>
            <ac:spMk id="43" creationId="{AAA2202F-2A68-464D-8E53-CEBE9303D848}"/>
          </ac:spMkLst>
        </pc:spChg>
        <pc:spChg chg="add del">
          <ac:chgData name="Rojesh Dhakal" userId="8f97a48fc7a11475" providerId="LiveId" clId="{C1D3D9DA-E078-4B6F-951D-A7F270162188}" dt="2023-02-13T08:40:15.511" v="807" actId="26606"/>
          <ac:spMkLst>
            <pc:docMk/>
            <pc:sldMk cId="1700889315" sldId="266"/>
            <ac:spMk id="44" creationId="{1755C732-3264-4614-8316-41F75483710B}"/>
          </ac:spMkLst>
        </pc:spChg>
        <pc:spChg chg="add del">
          <ac:chgData name="Rojesh Dhakal" userId="8f97a48fc7a11475" providerId="LiveId" clId="{C1D3D9DA-E078-4B6F-951D-A7F270162188}" dt="2023-02-13T08:38:06.114" v="797" actId="26606"/>
          <ac:spMkLst>
            <pc:docMk/>
            <pc:sldMk cId="1700889315" sldId="266"/>
            <ac:spMk id="45" creationId="{E89B1776-F953-4C0F-8E85-E9C66B1EF003}"/>
          </ac:spMkLst>
        </pc:spChg>
        <pc:spChg chg="add del">
          <ac:chgData name="Rojesh Dhakal" userId="8f97a48fc7a11475" providerId="LiveId" clId="{C1D3D9DA-E078-4B6F-951D-A7F270162188}" dt="2023-02-13T08:40:15.511" v="807" actId="26606"/>
          <ac:spMkLst>
            <pc:docMk/>
            <pc:sldMk cId="1700889315" sldId="266"/>
            <ac:spMk id="48" creationId="{4AD786D6-2C42-45AF-888B-F2038C4D0A70}"/>
          </ac:spMkLst>
        </pc:spChg>
        <pc:spChg chg="add del">
          <ac:chgData name="Rojesh Dhakal" userId="8f97a48fc7a11475" providerId="LiveId" clId="{C1D3D9DA-E078-4B6F-951D-A7F270162188}" dt="2023-02-13T08:54:17.466" v="873" actId="26606"/>
          <ac:spMkLst>
            <pc:docMk/>
            <pc:sldMk cId="1700889315" sldId="266"/>
            <ac:spMk id="50" creationId="{9B347087-DEE1-4F23-8486-A2690AA195E5}"/>
          </ac:spMkLst>
        </pc:spChg>
        <pc:spChg chg="add del">
          <ac:chgData name="Rojesh Dhakal" userId="8f97a48fc7a11475" providerId="LiveId" clId="{C1D3D9DA-E078-4B6F-951D-A7F270162188}" dt="2023-02-13T08:40:20.953" v="809" actId="26606"/>
          <ac:spMkLst>
            <pc:docMk/>
            <pc:sldMk cId="1700889315" sldId="266"/>
            <ac:spMk id="54" creationId="{9F1F6E2E-E2E7-4689-9E5D-51F37CBE4127}"/>
          </ac:spMkLst>
        </pc:spChg>
        <pc:spChg chg="add del">
          <ac:chgData name="Rojesh Dhakal" userId="8f97a48fc7a11475" providerId="LiveId" clId="{C1D3D9DA-E078-4B6F-951D-A7F270162188}" dt="2023-02-13T08:40:20.953" v="809" actId="26606"/>
          <ac:spMkLst>
            <pc:docMk/>
            <pc:sldMk cId="1700889315" sldId="266"/>
            <ac:spMk id="56" creationId="{7731DD8B-7A0A-47A0-BF6B-EBB4F9709B91}"/>
          </ac:spMkLst>
        </pc:spChg>
        <pc:spChg chg="add del">
          <ac:chgData name="Rojesh Dhakal" userId="8f97a48fc7a11475" providerId="LiveId" clId="{C1D3D9DA-E078-4B6F-951D-A7F270162188}" dt="2023-02-13T08:38:02.612" v="789" actId="26606"/>
          <ac:spMkLst>
            <pc:docMk/>
            <pc:sldMk cId="1700889315" sldId="266"/>
            <ac:spMk id="60" creationId="{1CD07172-CD61-45EB-BEE3-F644503E5C8A}"/>
          </ac:spMkLst>
        </pc:spChg>
        <pc:spChg chg="add del">
          <ac:chgData name="Rojesh Dhakal" userId="8f97a48fc7a11475" providerId="LiveId" clId="{C1D3D9DA-E078-4B6F-951D-A7F270162188}" dt="2023-02-13T08:38:02.612" v="789" actId="26606"/>
          <ac:spMkLst>
            <pc:docMk/>
            <pc:sldMk cId="1700889315" sldId="266"/>
            <ac:spMk id="62" creationId="{1EADA5DB-ED12-413A-AAB5-6A8D1152E6C4}"/>
          </ac:spMkLst>
        </pc:spChg>
        <pc:spChg chg="add del">
          <ac:chgData name="Rojesh Dhakal" userId="8f97a48fc7a11475" providerId="LiveId" clId="{C1D3D9DA-E078-4B6F-951D-A7F270162188}" dt="2023-02-13T08:40:55.148" v="821" actId="26606"/>
          <ac:spMkLst>
            <pc:docMk/>
            <pc:sldMk cId="1700889315" sldId="266"/>
            <ac:spMk id="63" creationId="{BC004D7F-4B2C-49DD-84E7-6685948CA69C}"/>
          </ac:spMkLst>
        </pc:spChg>
        <pc:spChg chg="add del">
          <ac:chgData name="Rojesh Dhakal" userId="8f97a48fc7a11475" providerId="LiveId" clId="{C1D3D9DA-E078-4B6F-951D-A7F270162188}" dt="2023-02-13T08:38:02.612" v="789" actId="26606"/>
          <ac:spMkLst>
            <pc:docMk/>
            <pc:sldMk cId="1700889315" sldId="266"/>
            <ac:spMk id="64" creationId="{8BA45E5C-ACB9-49E8-B4DB-5255C2376673}"/>
          </ac:spMkLst>
        </pc:spChg>
        <pc:spChg chg="add del">
          <ac:chgData name="Rojesh Dhakal" userId="8f97a48fc7a11475" providerId="LiveId" clId="{C1D3D9DA-E078-4B6F-951D-A7F270162188}" dt="2023-02-13T08:38:02.612" v="789" actId="26606"/>
          <ac:spMkLst>
            <pc:docMk/>
            <pc:sldMk cId="1700889315" sldId="266"/>
            <ac:spMk id="66" creationId="{857E618C-1D7B-4A51-90C1-6106CD8A1AE7}"/>
          </ac:spMkLst>
        </pc:spChg>
        <pc:spChg chg="add del">
          <ac:chgData name="Rojesh Dhakal" userId="8f97a48fc7a11475" providerId="LiveId" clId="{C1D3D9DA-E078-4B6F-951D-A7F270162188}" dt="2023-02-13T08:40:55.148" v="821" actId="26606"/>
          <ac:spMkLst>
            <pc:docMk/>
            <pc:sldMk cId="1700889315" sldId="266"/>
            <ac:spMk id="68" creationId="{D98D9C15-E7B4-462B-9B16-D45AA97C11DF}"/>
          </ac:spMkLst>
        </pc:spChg>
        <pc:spChg chg="add del">
          <ac:chgData name="Rojesh Dhakal" userId="8f97a48fc7a11475" providerId="LiveId" clId="{C1D3D9DA-E078-4B6F-951D-A7F270162188}" dt="2023-02-13T08:54:17.466" v="873" actId="26606"/>
          <ac:spMkLst>
            <pc:docMk/>
            <pc:sldMk cId="1700889315" sldId="266"/>
            <ac:spMk id="69" creationId="{44BB81AE-EE4A-4AA4-8941-104B6C943598}"/>
          </ac:spMkLst>
        </pc:spChg>
        <pc:spChg chg="add del">
          <ac:chgData name="Rojesh Dhakal" userId="8f97a48fc7a11475" providerId="LiveId" clId="{C1D3D9DA-E078-4B6F-951D-A7F270162188}" dt="2023-02-13T08:40:32.501" v="813" actId="26606"/>
          <ac:spMkLst>
            <pc:docMk/>
            <pc:sldMk cId="1700889315" sldId="266"/>
            <ac:spMk id="81" creationId="{BC004D7F-4B2C-49DD-84E7-6685948CA69C}"/>
          </ac:spMkLst>
        </pc:spChg>
        <pc:spChg chg="add del">
          <ac:chgData name="Rojesh Dhakal" userId="8f97a48fc7a11475" providerId="LiveId" clId="{C1D3D9DA-E078-4B6F-951D-A7F270162188}" dt="2023-02-13T08:40:32.501" v="813" actId="26606"/>
          <ac:spMkLst>
            <pc:docMk/>
            <pc:sldMk cId="1700889315" sldId="266"/>
            <ac:spMk id="91" creationId="{D98D9C15-E7B4-462B-9B16-D45AA97C11DF}"/>
          </ac:spMkLst>
        </pc:spChg>
        <pc:spChg chg="add del">
          <ac:chgData name="Rojesh Dhakal" userId="8f97a48fc7a11475" providerId="LiveId" clId="{C1D3D9DA-E078-4B6F-951D-A7F270162188}" dt="2023-02-13T08:40:36.104" v="815" actId="26606"/>
          <ac:spMkLst>
            <pc:docMk/>
            <pc:sldMk cId="1700889315" sldId="266"/>
            <ac:spMk id="95" creationId="{575E71FA-50BD-43F8-8C98-04339283A93D}"/>
          </ac:spMkLst>
        </pc:spChg>
        <pc:spChg chg="add del">
          <ac:chgData name="Rojesh Dhakal" userId="8f97a48fc7a11475" providerId="LiveId" clId="{C1D3D9DA-E078-4B6F-951D-A7F270162188}" dt="2023-02-13T08:40:36.104" v="815" actId="26606"/>
          <ac:spMkLst>
            <pc:docMk/>
            <pc:sldMk cId="1700889315" sldId="266"/>
            <ac:spMk id="97" creationId="{E89B1776-F953-4C0F-8E85-E9C66B1EF003}"/>
          </ac:spMkLst>
        </pc:spChg>
        <pc:spChg chg="add del">
          <ac:chgData name="Rojesh Dhakal" userId="8f97a48fc7a11475" providerId="LiveId" clId="{C1D3D9DA-E078-4B6F-951D-A7F270162188}" dt="2023-02-13T08:40:38.965" v="817" actId="26606"/>
          <ac:spMkLst>
            <pc:docMk/>
            <pc:sldMk cId="1700889315" sldId="266"/>
            <ac:spMk id="102" creationId="{1755C732-3264-4614-8316-41F75483710B}"/>
          </ac:spMkLst>
        </pc:spChg>
        <pc:spChg chg="add del">
          <ac:chgData name="Rojesh Dhakal" userId="8f97a48fc7a11475" providerId="LiveId" clId="{C1D3D9DA-E078-4B6F-951D-A7F270162188}" dt="2023-02-13T08:40:38.965" v="817" actId="26606"/>
          <ac:spMkLst>
            <pc:docMk/>
            <pc:sldMk cId="1700889315" sldId="266"/>
            <ac:spMk id="104" creationId="{4AD786D6-2C42-45AF-888B-F2038C4D0A70}"/>
          </ac:spMkLst>
        </pc:spChg>
        <pc:spChg chg="add del">
          <ac:chgData name="Rojesh Dhakal" userId="8f97a48fc7a11475" providerId="LiveId" clId="{C1D3D9DA-E078-4B6F-951D-A7F270162188}" dt="2023-02-13T08:40:54.298" v="819" actId="26606"/>
          <ac:spMkLst>
            <pc:docMk/>
            <pc:sldMk cId="1700889315" sldId="266"/>
            <ac:spMk id="109" creationId="{9401732C-37EE-4B98-A709-9530173F3802}"/>
          </ac:spMkLst>
        </pc:spChg>
        <pc:grpChg chg="add del">
          <ac:chgData name="Rojesh Dhakal" userId="8f97a48fc7a11475" providerId="LiveId" clId="{C1D3D9DA-E078-4B6F-951D-A7F270162188}" dt="2023-02-13T08:35:21.838" v="753" actId="26606"/>
          <ac:grpSpMkLst>
            <pc:docMk/>
            <pc:sldMk cId="1700889315" sldId="266"/>
            <ac:grpSpMk id="8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54:17.466" v="873" actId="26606"/>
          <ac:grpSpMkLst>
            <pc:docMk/>
            <pc:sldMk cId="1700889315" sldId="266"/>
            <ac:grpSpMk id="10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54:17.466" v="873" actId="26606"/>
          <ac:grpSpMkLst>
            <pc:docMk/>
            <pc:sldMk cId="1700889315" sldId="266"/>
            <ac:grpSpMk id="20" creationId="{654E48C8-2A00-4C54-BC9C-B18EE49E9C13}"/>
          </ac:grpSpMkLst>
        </pc:grpChg>
        <pc:grpChg chg="add del">
          <ac:chgData name="Rojesh Dhakal" userId="8f97a48fc7a11475" providerId="LiveId" clId="{C1D3D9DA-E078-4B6F-951D-A7F270162188}" dt="2023-02-13T08:39:52.126" v="805" actId="26606"/>
          <ac:grpSpMkLst>
            <pc:docMk/>
            <pc:sldMk cId="1700889315" sldId="266"/>
            <ac:grpSpMk id="26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8:06.114" v="797" actId="26606"/>
          <ac:grpSpMkLst>
            <pc:docMk/>
            <pc:sldMk cId="1700889315" sldId="266"/>
            <ac:grpSpMk id="29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15.511" v="807" actId="26606"/>
          <ac:grpSpMkLst>
            <pc:docMk/>
            <pc:sldMk cId="1700889315" sldId="266"/>
            <ac:grpSpMk id="36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38:06.114" v="797" actId="26606"/>
          <ac:grpSpMkLst>
            <pc:docMk/>
            <pc:sldMk cId="1700889315" sldId="266"/>
            <ac:grpSpMk id="39" creationId="{CF1AA7F6-A589-4BC8-BC72-2CA6DC908398}"/>
          </ac:grpSpMkLst>
        </pc:grpChg>
        <pc:grpChg chg="add del">
          <ac:chgData name="Rojesh Dhakal" userId="8f97a48fc7a11475" providerId="LiveId" clId="{C1D3D9DA-E078-4B6F-951D-A7F270162188}" dt="2023-02-13T08:54:17.466" v="873" actId="26606"/>
          <ac:grpSpMkLst>
            <pc:docMk/>
            <pc:sldMk cId="1700889315" sldId="266"/>
            <ac:grpSpMk id="40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40:15.511" v="807" actId="26606"/>
          <ac:grpSpMkLst>
            <pc:docMk/>
            <pc:sldMk cId="1700889315" sldId="266"/>
            <ac:grpSpMk id="46" creationId="{59C7C6ED-4EA1-4532-A820-59A8ADEEE0F9}"/>
          </ac:grpSpMkLst>
        </pc:grpChg>
        <pc:grpChg chg="add del">
          <ac:chgData name="Rojesh Dhakal" userId="8f97a48fc7a11475" providerId="LiveId" clId="{C1D3D9DA-E078-4B6F-951D-A7F270162188}" dt="2023-02-13T08:40:20.953" v="809" actId="26606"/>
          <ac:grpSpMkLst>
            <pc:docMk/>
            <pc:sldMk cId="1700889315" sldId="266"/>
            <ac:grpSpMk id="51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8:02.612" v="789" actId="26606"/>
          <ac:grpSpMkLst>
            <pc:docMk/>
            <pc:sldMk cId="1700889315" sldId="266"/>
            <ac:grpSpMk id="52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20.953" v="809" actId="26606"/>
          <ac:grpSpMkLst>
            <pc:docMk/>
            <pc:sldMk cId="1700889315" sldId="266"/>
            <ac:grpSpMk id="55" creationId="{BB728A18-FF26-43E9-AF31-9608EBA3D5C7}"/>
          </ac:grpSpMkLst>
        </pc:grpChg>
        <pc:grpChg chg="add del">
          <ac:chgData name="Rojesh Dhakal" userId="8f97a48fc7a11475" providerId="LiveId" clId="{C1D3D9DA-E078-4B6F-951D-A7F270162188}" dt="2023-02-13T08:40:55.148" v="821" actId="26606"/>
          <ac:grpSpMkLst>
            <pc:docMk/>
            <pc:sldMk cId="1700889315" sldId="266"/>
            <ac:grpSpMk id="59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55.148" v="821" actId="26606"/>
          <ac:grpSpMkLst>
            <pc:docMk/>
            <pc:sldMk cId="1700889315" sldId="266"/>
            <ac:grpSpMk id="65" creationId="{E4929BB6-2614-469C-B2DC-14288A41EE26}"/>
          </ac:grpSpMkLst>
        </pc:grpChg>
        <pc:grpChg chg="add del">
          <ac:chgData name="Rojesh Dhakal" userId="8f97a48fc7a11475" providerId="LiveId" clId="{C1D3D9DA-E078-4B6F-951D-A7F270162188}" dt="2023-02-13T08:54:17.466" v="873" actId="26606"/>
          <ac:grpSpMkLst>
            <pc:docMk/>
            <pc:sldMk cId="1700889315" sldId="266"/>
            <ac:grpSpMk id="70" creationId="{5B129734-DF6D-46B8-A0E0-4F178B3AD2FC}"/>
          </ac:grpSpMkLst>
        </pc:grpChg>
        <pc:grpChg chg="add del">
          <ac:chgData name="Rojesh Dhakal" userId="8f97a48fc7a11475" providerId="LiveId" clId="{C1D3D9DA-E078-4B6F-951D-A7F270162188}" dt="2023-02-13T08:40:32.501" v="813" actId="26606"/>
          <ac:grpSpMkLst>
            <pc:docMk/>
            <pc:sldMk cId="1700889315" sldId="266"/>
            <ac:grpSpMk id="73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32.501" v="813" actId="26606"/>
          <ac:grpSpMkLst>
            <pc:docMk/>
            <pc:sldMk cId="1700889315" sldId="266"/>
            <ac:grpSpMk id="83" creationId="{E4929BB6-2614-469C-B2DC-14288A41EE26}"/>
          </ac:grpSpMkLst>
        </pc:grpChg>
        <pc:grpChg chg="add del">
          <ac:chgData name="Rojesh Dhakal" userId="8f97a48fc7a11475" providerId="LiveId" clId="{C1D3D9DA-E078-4B6F-951D-A7F270162188}" dt="2023-02-13T08:40:36.104" v="815" actId="26606"/>
          <ac:grpSpMkLst>
            <pc:docMk/>
            <pc:sldMk cId="1700889315" sldId="266"/>
            <ac:grpSpMk id="93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36.104" v="815" actId="26606"/>
          <ac:grpSpMkLst>
            <pc:docMk/>
            <pc:sldMk cId="1700889315" sldId="266"/>
            <ac:grpSpMk id="96" creationId="{CF1AA7F6-A589-4BC8-BC72-2CA6DC908398}"/>
          </ac:grpSpMkLst>
        </pc:grpChg>
        <pc:grpChg chg="add del">
          <ac:chgData name="Rojesh Dhakal" userId="8f97a48fc7a11475" providerId="LiveId" clId="{C1D3D9DA-E078-4B6F-951D-A7F270162188}" dt="2023-02-13T08:40:38.965" v="817" actId="26606"/>
          <ac:grpSpMkLst>
            <pc:docMk/>
            <pc:sldMk cId="1700889315" sldId="266"/>
            <ac:grpSpMk id="100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38.965" v="817" actId="26606"/>
          <ac:grpSpMkLst>
            <pc:docMk/>
            <pc:sldMk cId="1700889315" sldId="266"/>
            <ac:grpSpMk id="103" creationId="{59C7C6ED-4EA1-4532-A820-59A8ADEEE0F9}"/>
          </ac:grpSpMkLst>
        </pc:grpChg>
        <pc:grpChg chg="add del">
          <ac:chgData name="Rojesh Dhakal" userId="8f97a48fc7a11475" providerId="LiveId" clId="{C1D3D9DA-E078-4B6F-951D-A7F270162188}" dt="2023-02-13T08:40:54.298" v="819" actId="26606"/>
          <ac:grpSpMkLst>
            <pc:docMk/>
            <pc:sldMk cId="1700889315" sldId="266"/>
            <ac:grpSpMk id="107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54.298" v="819" actId="26606"/>
          <ac:grpSpMkLst>
            <pc:docMk/>
            <pc:sldMk cId="1700889315" sldId="266"/>
            <ac:grpSpMk id="110" creationId="{654E48C8-2A00-4C54-BC9C-B18EE49E9C13}"/>
          </ac:grpSpMkLst>
        </pc:grpChg>
        <pc:picChg chg="add del">
          <ac:chgData name="Rojesh Dhakal" userId="8f97a48fc7a11475" providerId="LiveId" clId="{C1D3D9DA-E078-4B6F-951D-A7F270162188}" dt="2023-02-13T08:35:21.838" v="753" actId="26606"/>
          <ac:picMkLst>
            <pc:docMk/>
            <pc:sldMk cId="1700889315" sldId="266"/>
            <ac:picMk id="4" creationId="{4D089956-03AA-B799-3649-CD806FD471DD}"/>
          </ac:picMkLst>
        </pc:picChg>
        <pc:picChg chg="add del mod">
          <ac:chgData name="Rojesh Dhakal" userId="8f97a48fc7a11475" providerId="LiveId" clId="{C1D3D9DA-E078-4B6F-951D-A7F270162188}" dt="2023-02-14T01:32:46.550" v="1045" actId="21"/>
          <ac:picMkLst>
            <pc:docMk/>
            <pc:sldMk cId="1700889315" sldId="266"/>
            <ac:picMk id="5" creationId="{131A91AD-0176-C855-12EF-38C3BD06D60F}"/>
          </ac:picMkLst>
        </pc:picChg>
        <pc:cxnChg chg="add del">
          <ac:chgData name="Rojesh Dhakal" userId="8f97a48fc7a11475" providerId="LiveId" clId="{C1D3D9DA-E078-4B6F-951D-A7F270162188}" dt="2023-02-13T08:54:17.466" v="873" actId="26606"/>
          <ac:cxnSpMkLst>
            <pc:docMk/>
            <pc:sldMk cId="1700889315" sldId="266"/>
            <ac:cxnSpMk id="9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35:21.838" v="753" actId="26606"/>
          <ac:cxnSpMkLst>
            <pc:docMk/>
            <pc:sldMk cId="1700889315" sldId="266"/>
            <ac:cxnSpMk id="14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5:21.838" v="753" actId="26606"/>
          <ac:cxnSpMkLst>
            <pc:docMk/>
            <pc:sldMk cId="1700889315" sldId="266"/>
            <ac:cxnSpMk id="18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3T08:39:52.126" v="805" actId="26606"/>
          <ac:cxnSpMkLst>
            <pc:docMk/>
            <pc:sldMk cId="1700889315" sldId="266"/>
            <ac:cxnSpMk id="27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9:52.126" v="805" actId="26606"/>
          <ac:cxnSpMkLst>
            <pc:docMk/>
            <pc:sldMk cId="1700889315" sldId="266"/>
            <ac:cxnSpMk id="34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3T08:38:06.114" v="797" actId="26606"/>
          <ac:cxnSpMkLst>
            <pc:docMk/>
            <pc:sldMk cId="1700889315" sldId="266"/>
            <ac:cxnSpMk id="35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15.511" v="807" actId="26606"/>
          <ac:cxnSpMkLst>
            <pc:docMk/>
            <pc:sldMk cId="1700889315" sldId="266"/>
            <ac:cxnSpMk id="38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54:17.466" v="873" actId="26606"/>
          <ac:cxnSpMkLst>
            <pc:docMk/>
            <pc:sldMk cId="1700889315" sldId="266"/>
            <ac:cxnSpMk id="41" creationId="{4AA791FC-1AEF-4561-93B5-6B9E981BBB74}"/>
          </ac:cxnSpMkLst>
        </pc:cxnChg>
        <pc:cxnChg chg="add del">
          <ac:chgData name="Rojesh Dhakal" userId="8f97a48fc7a11475" providerId="LiveId" clId="{C1D3D9DA-E078-4B6F-951D-A7F270162188}" dt="2023-02-13T08:54:17.466" v="873" actId="26606"/>
          <ac:cxnSpMkLst>
            <pc:docMk/>
            <pc:sldMk cId="1700889315" sldId="266"/>
            <ac:cxnSpMk id="42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8:06.114" v="797" actId="26606"/>
          <ac:cxnSpMkLst>
            <pc:docMk/>
            <pc:sldMk cId="1700889315" sldId="266"/>
            <ac:cxnSpMk id="47" creationId="{997356D0-D934-42B9-8291-DF34A3AC0CFE}"/>
          </ac:cxnSpMkLst>
        </pc:cxnChg>
        <pc:cxnChg chg="add del">
          <ac:chgData name="Rojesh Dhakal" userId="8f97a48fc7a11475" providerId="LiveId" clId="{C1D3D9DA-E078-4B6F-951D-A7F270162188}" dt="2023-02-13T08:40:15.511" v="807" actId="26606"/>
          <ac:cxnSpMkLst>
            <pc:docMk/>
            <pc:sldMk cId="1700889315" sldId="266"/>
            <ac:cxnSpMk id="49" creationId="{B8D6659D-FA60-4C6D-A9F6-063E294AA159}"/>
          </ac:cxnSpMkLst>
        </pc:cxnChg>
        <pc:cxnChg chg="add del">
          <ac:chgData name="Rojesh Dhakal" userId="8f97a48fc7a11475" providerId="LiveId" clId="{C1D3D9DA-E078-4B6F-951D-A7F270162188}" dt="2023-02-13T08:40:20.953" v="809" actId="26606"/>
          <ac:cxnSpMkLst>
            <pc:docMk/>
            <pc:sldMk cId="1700889315" sldId="266"/>
            <ac:cxnSpMk id="53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40:20.953" v="809" actId="26606"/>
          <ac:cxnSpMkLst>
            <pc:docMk/>
            <pc:sldMk cId="1700889315" sldId="266"/>
            <ac:cxnSpMk id="57" creationId="{10A370BF-9768-4FA0-8887-C3777F3A9C9C}"/>
          </ac:cxnSpMkLst>
        </pc:cxnChg>
        <pc:cxnChg chg="add del">
          <ac:chgData name="Rojesh Dhakal" userId="8f97a48fc7a11475" providerId="LiveId" clId="{C1D3D9DA-E078-4B6F-951D-A7F270162188}" dt="2023-02-13T08:38:02.612" v="789" actId="26606"/>
          <ac:cxnSpMkLst>
            <pc:docMk/>
            <pc:sldMk cId="1700889315" sldId="266"/>
            <ac:cxnSpMk id="58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55.148" v="821" actId="26606"/>
          <ac:cxnSpMkLst>
            <pc:docMk/>
            <pc:sldMk cId="1700889315" sldId="266"/>
            <ac:cxnSpMk id="61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55.148" v="821" actId="26606"/>
          <ac:cxnSpMkLst>
            <pc:docMk/>
            <pc:sldMk cId="1700889315" sldId="266"/>
            <ac:cxnSpMk id="67" creationId="{0EE67EC5-3FEB-443B-8CD7-446D2BBA8D9C}"/>
          </ac:cxnSpMkLst>
        </pc:cxnChg>
        <pc:cxnChg chg="add del">
          <ac:chgData name="Rojesh Dhakal" userId="8f97a48fc7a11475" providerId="LiveId" clId="{C1D3D9DA-E078-4B6F-951D-A7F270162188}" dt="2023-02-13T08:40:32.501" v="813" actId="26606"/>
          <ac:cxnSpMkLst>
            <pc:docMk/>
            <pc:sldMk cId="1700889315" sldId="266"/>
            <ac:cxnSpMk id="79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32.501" v="813" actId="26606"/>
          <ac:cxnSpMkLst>
            <pc:docMk/>
            <pc:sldMk cId="1700889315" sldId="266"/>
            <ac:cxnSpMk id="89" creationId="{0EE67EC5-3FEB-443B-8CD7-446D2BBA8D9C}"/>
          </ac:cxnSpMkLst>
        </pc:cxnChg>
        <pc:cxnChg chg="add del">
          <ac:chgData name="Rojesh Dhakal" userId="8f97a48fc7a11475" providerId="LiveId" clId="{C1D3D9DA-E078-4B6F-951D-A7F270162188}" dt="2023-02-13T08:40:36.104" v="815" actId="26606"/>
          <ac:cxnSpMkLst>
            <pc:docMk/>
            <pc:sldMk cId="1700889315" sldId="266"/>
            <ac:cxnSpMk id="94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36.104" v="815" actId="26606"/>
          <ac:cxnSpMkLst>
            <pc:docMk/>
            <pc:sldMk cId="1700889315" sldId="266"/>
            <ac:cxnSpMk id="98" creationId="{997356D0-D934-42B9-8291-DF34A3AC0CFE}"/>
          </ac:cxnSpMkLst>
        </pc:cxnChg>
        <pc:cxnChg chg="add del">
          <ac:chgData name="Rojesh Dhakal" userId="8f97a48fc7a11475" providerId="LiveId" clId="{C1D3D9DA-E078-4B6F-951D-A7F270162188}" dt="2023-02-13T08:40:38.965" v="817" actId="26606"/>
          <ac:cxnSpMkLst>
            <pc:docMk/>
            <pc:sldMk cId="1700889315" sldId="266"/>
            <ac:cxnSpMk id="101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38.965" v="817" actId="26606"/>
          <ac:cxnSpMkLst>
            <pc:docMk/>
            <pc:sldMk cId="1700889315" sldId="266"/>
            <ac:cxnSpMk id="105" creationId="{B8D6659D-FA60-4C6D-A9F6-063E294AA159}"/>
          </ac:cxnSpMkLst>
        </pc:cxnChg>
        <pc:cxnChg chg="add del">
          <ac:chgData name="Rojesh Dhakal" userId="8f97a48fc7a11475" providerId="LiveId" clId="{C1D3D9DA-E078-4B6F-951D-A7F270162188}" dt="2023-02-13T08:40:54.298" v="819" actId="26606"/>
          <ac:cxnSpMkLst>
            <pc:docMk/>
            <pc:sldMk cId="1700889315" sldId="266"/>
            <ac:cxnSpMk id="108" creationId="{20742BC3-654B-4E41-9A6A-73A42E477639}"/>
          </ac:cxnSpMkLst>
        </pc:cxnChg>
      </pc:sldChg>
      <pc:sldChg chg="addSp delSp modSp new del mod setBg setClrOvrMap">
        <pc:chgData name="Rojesh Dhakal" userId="8f97a48fc7a11475" providerId="LiveId" clId="{C1D3D9DA-E078-4B6F-951D-A7F270162188}" dt="2023-02-13T08:34:48.784" v="725" actId="47"/>
        <pc:sldMkLst>
          <pc:docMk/>
          <pc:sldMk cId="4058034775" sldId="266"/>
        </pc:sldMkLst>
        <pc:spChg chg="mod or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2" creationId="{C91E77CD-234B-F665-2648-8A3A4001AD9D}"/>
          </ac:spMkLst>
        </pc:spChg>
        <pc:spChg chg="del">
          <ac:chgData name="Rojesh Dhakal" userId="8f97a48fc7a11475" providerId="LiveId" clId="{C1D3D9DA-E078-4B6F-951D-A7F270162188}" dt="2023-02-13T08:31:03.579" v="665" actId="931"/>
          <ac:spMkLst>
            <pc:docMk/>
            <pc:sldMk cId="4058034775" sldId="266"/>
            <ac:spMk id="3" creationId="{FD78E743-701D-4D45-E240-C31CAD4FD442}"/>
          </ac:spMkLst>
        </pc:spChg>
        <pc:spChg chg="mo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4" creationId="{EF96D6FA-E413-8D36-5DB4-F602C4585365}"/>
          </ac:spMkLst>
        </pc:spChg>
        <pc:spChg chg="add del">
          <ac:chgData name="Rojesh Dhakal" userId="8f97a48fc7a11475" providerId="LiveId" clId="{C1D3D9DA-E078-4B6F-951D-A7F270162188}" dt="2023-02-13T08:31:13.316" v="671" actId="26606"/>
          <ac:spMkLst>
            <pc:docMk/>
            <pc:sldMk cId="4058034775" sldId="266"/>
            <ac:spMk id="19" creationId="{22AC0F86-9A78-4E84-A4B4-ADB8B2629A0C}"/>
          </ac:spMkLst>
        </pc:spChg>
        <pc:spChg chg="add del">
          <ac:chgData name="Rojesh Dhakal" userId="8f97a48fc7a11475" providerId="LiveId" clId="{C1D3D9DA-E078-4B6F-951D-A7F270162188}" dt="2023-02-13T08:31:16.518" v="673" actId="26606"/>
          <ac:spMkLst>
            <pc:docMk/>
            <pc:sldMk cId="4058034775" sldId="266"/>
            <ac:spMk id="23" creationId="{F3838012-22B6-4303-8F29-04E1419B3A57}"/>
          </ac:spMkLst>
        </pc:spChg>
        <pc:spChg chg="add del">
          <ac:chgData name="Rojesh Dhakal" userId="8f97a48fc7a11475" providerId="LiveId" clId="{C1D3D9DA-E078-4B6F-951D-A7F270162188}" dt="2023-02-13T08:31:13.316" v="671" actId="26606"/>
          <ac:spMkLst>
            <pc:docMk/>
            <pc:sldMk cId="4058034775" sldId="266"/>
            <ac:spMk id="27" creationId="{69A54E25-1C05-48E5-A5CC-3778C1D3632D}"/>
          </ac:spMkLst>
        </pc:spChg>
        <pc:spChg chg="add del">
          <ac:chgData name="Rojesh Dhakal" userId="8f97a48fc7a11475" providerId="LiveId" clId="{C1D3D9DA-E078-4B6F-951D-A7F270162188}" dt="2023-02-13T08:31:16.518" v="673" actId="26606"/>
          <ac:spMkLst>
            <pc:docMk/>
            <pc:sldMk cId="4058034775" sldId="266"/>
            <ac:spMk id="34" creationId="{0B78BE18-6882-4FAA-BC8C-CA216E963816}"/>
          </ac:spMkLst>
        </pc:spChg>
        <pc:spChg chg="add del">
          <ac:chgData name="Rojesh Dhakal" userId="8f97a48fc7a11475" providerId="LiveId" clId="{C1D3D9DA-E078-4B6F-951D-A7F270162188}" dt="2023-02-13T08:31:16.518" v="673" actId="26606"/>
          <ac:spMkLst>
            <pc:docMk/>
            <pc:sldMk cId="4058034775" sldId="266"/>
            <ac:spMk id="35" creationId="{1A34F12D-8C0F-46CA-9F4A-D56193C37E3A}"/>
          </ac:spMkLst>
        </pc:spChg>
        <pc:spChg chg="add del">
          <ac:chgData name="Rojesh Dhakal" userId="8f97a48fc7a11475" providerId="LiveId" clId="{C1D3D9DA-E078-4B6F-951D-A7F270162188}" dt="2023-02-13T08:31:19.990" v="675" actId="26606"/>
          <ac:spMkLst>
            <pc:docMk/>
            <pc:sldMk cId="4058034775" sldId="266"/>
            <ac:spMk id="41" creationId="{22AC0F86-9A78-4E84-A4B4-ADB8B2629A0C}"/>
          </ac:spMkLst>
        </pc:spChg>
        <pc:spChg chg="add del">
          <ac:chgData name="Rojesh Dhakal" userId="8f97a48fc7a11475" providerId="LiveId" clId="{C1D3D9DA-E078-4B6F-951D-A7F270162188}" dt="2023-02-13T08:31:19.990" v="675" actId="26606"/>
          <ac:spMkLst>
            <pc:docMk/>
            <pc:sldMk cId="4058034775" sldId="266"/>
            <ac:spMk id="45" creationId="{69A54E25-1C05-48E5-A5CC-3778C1D3632D}"/>
          </ac:spMkLst>
        </pc:spChg>
        <pc:spChg chg="add del">
          <ac:chgData name="Rojesh Dhakal" userId="8f97a48fc7a11475" providerId="LiveId" clId="{C1D3D9DA-E078-4B6F-951D-A7F270162188}" dt="2023-02-13T08:31:21.729" v="677" actId="26606"/>
          <ac:spMkLst>
            <pc:docMk/>
            <pc:sldMk cId="4058034775" sldId="266"/>
            <ac:spMk id="50" creationId="{A440FBE6-72B7-43D4-A8EB-FDBC35FE56C6}"/>
          </ac:spMkLst>
        </pc:spChg>
        <pc:spChg chg="add del">
          <ac:chgData name="Rojesh Dhakal" userId="8f97a48fc7a11475" providerId="LiveId" clId="{C1D3D9DA-E078-4B6F-951D-A7F270162188}" dt="2023-02-13T08:31:23.266" v="679" actId="26606"/>
          <ac:spMkLst>
            <pc:docMk/>
            <pc:sldMk cId="4058034775" sldId="266"/>
            <ac:spMk id="58" creationId="{ED56E41F-B8E0-4D18-B554-FD40260DE0E3}"/>
          </ac:spMkLst>
        </pc:spChg>
        <pc:spChg chg="add del">
          <ac:chgData name="Rojesh Dhakal" userId="8f97a48fc7a11475" providerId="LiveId" clId="{C1D3D9DA-E078-4B6F-951D-A7F270162188}" dt="2023-02-13T08:31:23.266" v="679" actId="26606"/>
          <ac:spMkLst>
            <pc:docMk/>
            <pc:sldMk cId="4058034775" sldId="266"/>
            <ac:spMk id="62" creationId="{23E937B9-07EE-456A-A31C-41A8866E28A2}"/>
          </ac:spMkLst>
        </pc:spChg>
        <pc:spChg chg="ad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67" creationId="{333F0879-3DA0-4CB8-B35E-A0AD42558191}"/>
          </ac:spMkLst>
        </pc:spChg>
        <pc:spChg chg="ad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68" creationId="{324D2183-F388-476E-92A9-D6639D698580}"/>
          </ac:spMkLst>
        </pc:spChg>
        <pc:spChg chg="ad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69" creationId="{243462E7-1698-4B21-BE89-AEFAC7C2FEFA}"/>
          </ac:spMkLst>
        </pc:spChg>
        <pc:spChg chg="ad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70" creationId="{6C22FCAC-D7EC-4A52-B153-FF761E2235B3}"/>
          </ac:spMkLst>
        </pc:spChg>
        <pc:grpChg chg="add del">
          <ac:chgData name="Rojesh Dhakal" userId="8f97a48fc7a11475" providerId="LiveId" clId="{C1D3D9DA-E078-4B6F-951D-A7F270162188}" dt="2023-02-13T08:31:13.316" v="671" actId="26606"/>
          <ac:grpSpMkLst>
            <pc:docMk/>
            <pc:sldMk cId="4058034775" sldId="266"/>
            <ac:grpSpMk id="11" creationId="{DFB5D1BB-0703-437B-BD1E-1D07F8A2730B}"/>
          </ac:grpSpMkLst>
        </pc:grpChg>
        <pc:grpChg chg="add del">
          <ac:chgData name="Rojesh Dhakal" userId="8f97a48fc7a11475" providerId="LiveId" clId="{C1D3D9DA-E078-4B6F-951D-A7F270162188}" dt="2023-02-13T08:31:13.316" v="671" actId="26606"/>
          <ac:grpSpMkLst>
            <pc:docMk/>
            <pc:sldMk cId="4058034775" sldId="266"/>
            <ac:grpSpMk id="21" creationId="{4AF78B9E-8BE2-4706-9377-A05FA25ABABF}"/>
          </ac:grpSpMkLst>
        </pc:grpChg>
        <pc:grpChg chg="add del">
          <ac:chgData name="Rojesh Dhakal" userId="8f97a48fc7a11475" providerId="LiveId" clId="{C1D3D9DA-E078-4B6F-951D-A7F270162188}" dt="2023-02-13T08:31:16.518" v="673" actId="26606"/>
          <ac:grpSpMkLst>
            <pc:docMk/>
            <pc:sldMk cId="4058034775" sldId="266"/>
            <ac:grpSpMk id="32" creationId="{DFB5D1BB-0703-437B-BD1E-1D07F8A2730B}"/>
          </ac:grpSpMkLst>
        </pc:grpChg>
        <pc:grpChg chg="add del">
          <ac:chgData name="Rojesh Dhakal" userId="8f97a48fc7a11475" providerId="LiveId" clId="{C1D3D9DA-E078-4B6F-951D-A7F270162188}" dt="2023-02-13T08:31:16.518" v="673" actId="26606"/>
          <ac:grpSpMkLst>
            <pc:docMk/>
            <pc:sldMk cId="4058034775" sldId="266"/>
            <ac:grpSpMk id="36" creationId="{F03F5A17-2CE9-4ADD-9FAF-C1A0BB39CD0A}"/>
          </ac:grpSpMkLst>
        </pc:grpChg>
        <pc:grpChg chg="add del">
          <ac:chgData name="Rojesh Dhakal" userId="8f97a48fc7a11475" providerId="LiveId" clId="{C1D3D9DA-E078-4B6F-951D-A7F270162188}" dt="2023-02-13T08:31:19.990" v="675" actId="26606"/>
          <ac:grpSpMkLst>
            <pc:docMk/>
            <pc:sldMk cId="4058034775" sldId="266"/>
            <ac:grpSpMk id="39" creationId="{DFB5D1BB-0703-437B-BD1E-1D07F8A2730B}"/>
          </ac:grpSpMkLst>
        </pc:grpChg>
        <pc:grpChg chg="add del">
          <ac:chgData name="Rojesh Dhakal" userId="8f97a48fc7a11475" providerId="LiveId" clId="{C1D3D9DA-E078-4B6F-951D-A7F270162188}" dt="2023-02-13T08:31:19.990" v="675" actId="26606"/>
          <ac:grpSpMkLst>
            <pc:docMk/>
            <pc:sldMk cId="4058034775" sldId="266"/>
            <ac:grpSpMk id="42" creationId="{4AF78B9E-8BE2-4706-9377-A05FA25ABABF}"/>
          </ac:grpSpMkLst>
        </pc:grpChg>
        <pc:grpChg chg="add del">
          <ac:chgData name="Rojesh Dhakal" userId="8f97a48fc7a11475" providerId="LiveId" clId="{C1D3D9DA-E078-4B6F-951D-A7F270162188}" dt="2023-02-13T08:31:21.729" v="677" actId="26606"/>
          <ac:grpSpMkLst>
            <pc:docMk/>
            <pc:sldMk cId="4058034775" sldId="266"/>
            <ac:grpSpMk id="48" creationId="{DFB5D1BB-0703-437B-BD1E-1D07F8A2730B}"/>
          </ac:grpSpMkLst>
        </pc:grpChg>
        <pc:grpChg chg="add del">
          <ac:chgData name="Rojesh Dhakal" userId="8f97a48fc7a11475" providerId="LiveId" clId="{C1D3D9DA-E078-4B6F-951D-A7F270162188}" dt="2023-02-13T08:31:21.729" v="677" actId="26606"/>
          <ac:grpSpMkLst>
            <pc:docMk/>
            <pc:sldMk cId="4058034775" sldId="266"/>
            <ac:grpSpMk id="51" creationId="{647B8492-BC4D-4046-B35A-C38E03494068}"/>
          </ac:grpSpMkLst>
        </pc:grpChg>
        <pc:grpChg chg="add del">
          <ac:chgData name="Rojesh Dhakal" userId="8f97a48fc7a11475" providerId="LiveId" clId="{C1D3D9DA-E078-4B6F-951D-A7F270162188}" dt="2023-02-13T08:31:23.266" v="679" actId="26606"/>
          <ac:grpSpMkLst>
            <pc:docMk/>
            <pc:sldMk cId="4058034775" sldId="266"/>
            <ac:grpSpMk id="56" creationId="{3F6D81C7-B083-478E-82FE-089A8CB72EB8}"/>
          </ac:grpSpMkLst>
        </pc:grpChg>
        <pc:grpChg chg="add del">
          <ac:chgData name="Rojesh Dhakal" userId="8f97a48fc7a11475" providerId="LiveId" clId="{C1D3D9DA-E078-4B6F-951D-A7F270162188}" dt="2023-02-13T08:31:23.266" v="679" actId="26606"/>
          <ac:grpSpMkLst>
            <pc:docMk/>
            <pc:sldMk cId="4058034775" sldId="266"/>
            <ac:grpSpMk id="59" creationId="{2DB31E17-E562-4F82-98D0-858C84120F34}"/>
          </ac:grpSpMkLst>
        </pc:grpChg>
        <pc:grpChg chg="add">
          <ac:chgData name="Rojesh Dhakal" userId="8f97a48fc7a11475" providerId="LiveId" clId="{C1D3D9DA-E078-4B6F-951D-A7F270162188}" dt="2023-02-13T08:31:23.303" v="680" actId="26606"/>
          <ac:grpSpMkLst>
            <pc:docMk/>
            <pc:sldMk cId="4058034775" sldId="266"/>
            <ac:grpSpMk id="65" creationId="{3F6D81C7-B083-478E-82FE-089A8CB72EB8}"/>
          </ac:grpSpMkLst>
        </pc:grpChg>
        <pc:picChg chg="add mod ord">
          <ac:chgData name="Rojesh Dhakal" userId="8f97a48fc7a11475" providerId="LiveId" clId="{C1D3D9DA-E078-4B6F-951D-A7F270162188}" dt="2023-02-13T08:31:23.303" v="680" actId="26606"/>
          <ac:picMkLst>
            <pc:docMk/>
            <pc:sldMk cId="4058034775" sldId="266"/>
            <ac:picMk id="6" creationId="{A32F87A3-B880-4899-9C1F-4FF679F085FB}"/>
          </ac:picMkLst>
        </pc:picChg>
        <pc:cxnChg chg="add del">
          <ac:chgData name="Rojesh Dhakal" userId="8f97a48fc7a11475" providerId="LiveId" clId="{C1D3D9DA-E078-4B6F-951D-A7F270162188}" dt="2023-02-13T08:31:13.316" v="671" actId="26606"/>
          <ac:cxnSpMkLst>
            <pc:docMk/>
            <pc:sldMk cId="4058034775" sldId="266"/>
            <ac:cxnSpMk id="17" creationId="{883F92AF-2403-4558-B1D7-72130A1E4BC7}"/>
          </ac:cxnSpMkLst>
        </pc:cxnChg>
        <pc:cxnChg chg="add del">
          <ac:chgData name="Rojesh Dhakal" userId="8f97a48fc7a11475" providerId="LiveId" clId="{C1D3D9DA-E078-4B6F-951D-A7F270162188}" dt="2023-02-13T08:31:16.518" v="673" actId="26606"/>
          <ac:cxnSpMkLst>
            <pc:docMk/>
            <pc:sldMk cId="4058034775" sldId="266"/>
            <ac:cxnSpMk id="25" creationId="{AB061FF5-9F81-427C-8DA5-3989395517FB}"/>
          </ac:cxnSpMkLst>
        </pc:cxnChg>
        <pc:cxnChg chg="add del">
          <ac:chgData name="Rojesh Dhakal" userId="8f97a48fc7a11475" providerId="LiveId" clId="{C1D3D9DA-E078-4B6F-951D-A7F270162188}" dt="2023-02-13T08:31:13.316" v="671" actId="26606"/>
          <ac:cxnSpMkLst>
            <pc:docMk/>
            <pc:sldMk cId="4058034775" sldId="266"/>
            <ac:cxnSpMk id="29" creationId="{0E5D0023-B23E-4823-8D72-B07FFF8CAE96}"/>
          </ac:cxnSpMkLst>
        </pc:cxnChg>
        <pc:cxnChg chg="add del">
          <ac:chgData name="Rojesh Dhakal" userId="8f97a48fc7a11475" providerId="LiveId" clId="{C1D3D9DA-E078-4B6F-951D-A7F270162188}" dt="2023-02-13T08:31:16.518" v="673" actId="26606"/>
          <ac:cxnSpMkLst>
            <pc:docMk/>
            <pc:sldMk cId="4058034775" sldId="266"/>
            <ac:cxnSpMk id="33" creationId="{883F92AF-2403-4558-B1D7-72130A1E4BC7}"/>
          </ac:cxnSpMkLst>
        </pc:cxnChg>
        <pc:cxnChg chg="add del">
          <ac:chgData name="Rojesh Dhakal" userId="8f97a48fc7a11475" providerId="LiveId" clId="{C1D3D9DA-E078-4B6F-951D-A7F270162188}" dt="2023-02-13T08:31:19.990" v="675" actId="26606"/>
          <ac:cxnSpMkLst>
            <pc:docMk/>
            <pc:sldMk cId="4058034775" sldId="266"/>
            <ac:cxnSpMk id="40" creationId="{883F92AF-2403-4558-B1D7-72130A1E4BC7}"/>
          </ac:cxnSpMkLst>
        </pc:cxnChg>
        <pc:cxnChg chg="add del">
          <ac:chgData name="Rojesh Dhakal" userId="8f97a48fc7a11475" providerId="LiveId" clId="{C1D3D9DA-E078-4B6F-951D-A7F270162188}" dt="2023-02-13T08:31:19.990" v="675" actId="26606"/>
          <ac:cxnSpMkLst>
            <pc:docMk/>
            <pc:sldMk cId="4058034775" sldId="266"/>
            <ac:cxnSpMk id="46" creationId="{0E5D0023-B23E-4823-8D72-B07FFF8CAE96}"/>
          </ac:cxnSpMkLst>
        </pc:cxnChg>
        <pc:cxnChg chg="add del">
          <ac:chgData name="Rojesh Dhakal" userId="8f97a48fc7a11475" providerId="LiveId" clId="{C1D3D9DA-E078-4B6F-951D-A7F270162188}" dt="2023-02-13T08:31:21.729" v="677" actId="26606"/>
          <ac:cxnSpMkLst>
            <pc:docMk/>
            <pc:sldMk cId="4058034775" sldId="266"/>
            <ac:cxnSpMk id="49" creationId="{883F92AF-2403-4558-B1D7-72130A1E4BC7}"/>
          </ac:cxnSpMkLst>
        </pc:cxnChg>
        <pc:cxnChg chg="add del">
          <ac:chgData name="Rojesh Dhakal" userId="8f97a48fc7a11475" providerId="LiveId" clId="{C1D3D9DA-E078-4B6F-951D-A7F270162188}" dt="2023-02-13T08:31:21.729" v="677" actId="26606"/>
          <ac:cxnSpMkLst>
            <pc:docMk/>
            <pc:sldMk cId="4058034775" sldId="266"/>
            <ac:cxnSpMk id="54" creationId="{16652DC1-CA18-4263-AC06-BAB0B05EC783}"/>
          </ac:cxnSpMkLst>
        </pc:cxnChg>
        <pc:cxnChg chg="add del">
          <ac:chgData name="Rojesh Dhakal" userId="8f97a48fc7a11475" providerId="LiveId" clId="{C1D3D9DA-E078-4B6F-951D-A7F270162188}" dt="2023-02-13T08:31:23.266" v="679" actId="26606"/>
          <ac:cxnSpMkLst>
            <pc:docMk/>
            <pc:sldMk cId="4058034775" sldId="266"/>
            <ac:cxnSpMk id="57" creationId="{F06B54F2-CD11-4359-A7D6-DA7C76C091A6}"/>
          </ac:cxnSpMkLst>
        </pc:cxnChg>
        <pc:cxnChg chg="add del">
          <ac:chgData name="Rojesh Dhakal" userId="8f97a48fc7a11475" providerId="LiveId" clId="{C1D3D9DA-E078-4B6F-951D-A7F270162188}" dt="2023-02-13T08:31:23.266" v="679" actId="26606"/>
          <ac:cxnSpMkLst>
            <pc:docMk/>
            <pc:sldMk cId="4058034775" sldId="266"/>
            <ac:cxnSpMk id="63" creationId="{FD2308B7-2829-44DD-B213-27EEBDED1411}"/>
          </ac:cxnSpMkLst>
        </pc:cxnChg>
        <pc:cxnChg chg="add">
          <ac:chgData name="Rojesh Dhakal" userId="8f97a48fc7a11475" providerId="LiveId" clId="{C1D3D9DA-E078-4B6F-951D-A7F270162188}" dt="2023-02-13T08:31:23.303" v="680" actId="26606"/>
          <ac:cxnSpMkLst>
            <pc:docMk/>
            <pc:sldMk cId="4058034775" sldId="266"/>
            <ac:cxnSpMk id="66" creationId="{F06B54F2-CD11-4359-A7D6-DA7C76C091A6}"/>
          </ac:cxnSpMkLst>
        </pc:cxnChg>
      </pc:sldChg>
      <pc:sldChg chg="addSp modSp new mod ord setBg setClrOvrMap">
        <pc:chgData name="Rojesh Dhakal" userId="8f97a48fc7a11475" providerId="LiveId" clId="{C1D3D9DA-E078-4B6F-951D-A7F270162188}" dt="2023-02-13T08:55:14.068" v="944"/>
        <pc:sldMkLst>
          <pc:docMk/>
          <pc:sldMk cId="1815333228" sldId="267"/>
        </pc:sldMkLst>
        <pc:spChg chg="mod">
          <ac:chgData name="Rojesh Dhakal" userId="8f97a48fc7a11475" providerId="LiveId" clId="{C1D3D9DA-E078-4B6F-951D-A7F270162188}" dt="2023-02-13T08:55:11.159" v="942" actId="20577"/>
          <ac:spMkLst>
            <pc:docMk/>
            <pc:sldMk cId="1815333228" sldId="267"/>
            <ac:spMk id="2" creationId="{5195F94D-9132-7062-489C-242E82A77F4B}"/>
          </ac:spMkLst>
        </pc:spChg>
        <pc:spChg chg="add">
          <ac:chgData name="Rojesh Dhakal" userId="8f97a48fc7a11475" providerId="LiveId" clId="{C1D3D9DA-E078-4B6F-951D-A7F270162188}" dt="2023-02-13T08:54:31.329" v="875" actId="26606"/>
          <ac:spMkLst>
            <pc:docMk/>
            <pc:sldMk cId="1815333228" sldId="267"/>
            <ac:spMk id="16" creationId="{FDF8837B-BAE2-489A-8F93-69216307D5A5}"/>
          </ac:spMkLst>
        </pc:spChg>
        <pc:grpChg chg="add">
          <ac:chgData name="Rojesh Dhakal" userId="8f97a48fc7a11475" providerId="LiveId" clId="{C1D3D9DA-E078-4B6F-951D-A7F270162188}" dt="2023-02-13T08:54:31.329" v="875" actId="26606"/>
          <ac:grpSpMkLst>
            <pc:docMk/>
            <pc:sldMk cId="1815333228" sldId="267"/>
            <ac:grpSpMk id="8" creationId="{03E8C8A2-D2DA-42F8-84AA-AC5AB4251D29}"/>
          </ac:grpSpMkLst>
        </pc:grpChg>
        <pc:picChg chg="add">
          <ac:chgData name="Rojesh Dhakal" userId="8f97a48fc7a11475" providerId="LiveId" clId="{C1D3D9DA-E078-4B6F-951D-A7F270162188}" dt="2023-02-13T08:54:31.329" v="875" actId="26606"/>
          <ac:picMkLst>
            <pc:docMk/>
            <pc:sldMk cId="1815333228" sldId="267"/>
            <ac:picMk id="4" creationId="{85ADAF21-E341-BA2F-7EAD-F0D22EC56BB8}"/>
          </ac:picMkLst>
        </pc:picChg>
        <pc:cxnChg chg="add">
          <ac:chgData name="Rojesh Dhakal" userId="8f97a48fc7a11475" providerId="LiveId" clId="{C1D3D9DA-E078-4B6F-951D-A7F270162188}" dt="2023-02-13T08:54:31.329" v="875" actId="26606"/>
          <ac:cxnSpMkLst>
            <pc:docMk/>
            <pc:sldMk cId="1815333228" sldId="267"/>
            <ac:cxnSpMk id="14" creationId="{0DFD28A6-39F3-425F-8050-E5BF1B4523B2}"/>
          </ac:cxnSpMkLst>
        </pc:cxnChg>
        <pc:cxnChg chg="add">
          <ac:chgData name="Rojesh Dhakal" userId="8f97a48fc7a11475" providerId="LiveId" clId="{C1D3D9DA-E078-4B6F-951D-A7F270162188}" dt="2023-02-13T08:54:31.329" v="875" actId="26606"/>
          <ac:cxnSpMkLst>
            <pc:docMk/>
            <pc:sldMk cId="1815333228" sldId="267"/>
            <ac:cxnSpMk id="18" creationId="{B48BEE9B-A2F4-4BF3-9EAD-16E1A7FC2DC6}"/>
          </ac:cxnSpMkLst>
        </pc:cxnChg>
      </pc:sldChg>
      <pc:sldChg chg="addSp delSp modSp new mod ord setBg setClrOvrMap">
        <pc:chgData name="Rojesh Dhakal" userId="8f97a48fc7a11475" providerId="LiveId" clId="{C1D3D9DA-E078-4B6F-951D-A7F270162188}" dt="2023-02-13T08:57:24.790" v="960"/>
        <pc:sldMkLst>
          <pc:docMk/>
          <pc:sldMk cId="4265164864" sldId="268"/>
        </pc:sldMkLst>
        <pc:spChg chg="mod">
          <ac:chgData name="Rojesh Dhakal" userId="8f97a48fc7a11475" providerId="LiveId" clId="{C1D3D9DA-E078-4B6F-951D-A7F270162188}" dt="2023-02-13T08:56:56.716" v="956" actId="26606"/>
          <ac:spMkLst>
            <pc:docMk/>
            <pc:sldMk cId="4265164864" sldId="268"/>
            <ac:spMk id="2" creationId="{59945274-9122-8B10-CB60-140918213662}"/>
          </ac:spMkLst>
        </pc:spChg>
        <pc:spChg chg="add del mod">
          <ac:chgData name="Rojesh Dhakal" userId="8f97a48fc7a11475" providerId="LiveId" clId="{C1D3D9DA-E078-4B6F-951D-A7F270162188}" dt="2023-02-13T08:57:02.966" v="958"/>
          <ac:spMkLst>
            <pc:docMk/>
            <pc:sldMk cId="4265164864" sldId="268"/>
            <ac:spMk id="4" creationId="{86A9AEA5-B7E1-D8FA-B01E-2934AB0C8299}"/>
          </ac:spMkLst>
        </pc:spChg>
        <pc:spChg chg="add">
          <ac:chgData name="Rojesh Dhakal" userId="8f97a48fc7a11475" providerId="LiveId" clId="{C1D3D9DA-E078-4B6F-951D-A7F270162188}" dt="2023-02-13T08:56:56.716" v="956" actId="26606"/>
          <ac:spMkLst>
            <pc:docMk/>
            <pc:sldMk cId="4265164864" sldId="268"/>
            <ac:spMk id="18" creationId="{FDF8837B-BAE2-489A-8F93-69216307D5A5}"/>
          </ac:spMkLst>
        </pc:spChg>
        <pc:grpChg chg="add">
          <ac:chgData name="Rojesh Dhakal" userId="8f97a48fc7a11475" providerId="LiveId" clId="{C1D3D9DA-E078-4B6F-951D-A7F270162188}" dt="2023-02-13T08:56:56.716" v="956" actId="26606"/>
          <ac:grpSpMkLst>
            <pc:docMk/>
            <pc:sldMk cId="4265164864" sldId="268"/>
            <ac:grpSpMk id="10" creationId="{03E8C8A2-D2DA-42F8-84AA-AC5AB4251D29}"/>
          </ac:grpSpMkLst>
        </pc:grpChg>
        <pc:picChg chg="add">
          <ac:chgData name="Rojesh Dhakal" userId="8f97a48fc7a11475" providerId="LiveId" clId="{C1D3D9DA-E078-4B6F-951D-A7F270162188}" dt="2023-02-13T08:56:56.716" v="956" actId="26606"/>
          <ac:picMkLst>
            <pc:docMk/>
            <pc:sldMk cId="4265164864" sldId="268"/>
            <ac:picMk id="6" creationId="{85652167-3E5E-5C97-9E8E-A487D72C39A3}"/>
          </ac:picMkLst>
        </pc:picChg>
        <pc:cxnChg chg="add">
          <ac:chgData name="Rojesh Dhakal" userId="8f97a48fc7a11475" providerId="LiveId" clId="{C1D3D9DA-E078-4B6F-951D-A7F270162188}" dt="2023-02-13T08:56:56.716" v="956" actId="26606"/>
          <ac:cxnSpMkLst>
            <pc:docMk/>
            <pc:sldMk cId="4265164864" sldId="268"/>
            <ac:cxnSpMk id="16" creationId="{0DFD28A6-39F3-425F-8050-E5BF1B4523B2}"/>
          </ac:cxnSpMkLst>
        </pc:cxnChg>
        <pc:cxnChg chg="add">
          <ac:chgData name="Rojesh Dhakal" userId="8f97a48fc7a11475" providerId="LiveId" clId="{C1D3D9DA-E078-4B6F-951D-A7F270162188}" dt="2023-02-13T08:56:56.716" v="956" actId="26606"/>
          <ac:cxnSpMkLst>
            <pc:docMk/>
            <pc:sldMk cId="4265164864" sldId="268"/>
            <ac:cxnSpMk id="20" creationId="{B48BEE9B-A2F4-4BF3-9EAD-16E1A7FC2DC6}"/>
          </ac:cxnSpMkLst>
        </pc:cxnChg>
      </pc:sldChg>
      <pc:sldChg chg="addSp modSp new del mod">
        <pc:chgData name="Rojesh Dhakal" userId="8f97a48fc7a11475" providerId="LiveId" clId="{C1D3D9DA-E078-4B6F-951D-A7F270162188}" dt="2023-02-13T08:59:12.932" v="965" actId="47"/>
        <pc:sldMkLst>
          <pc:docMk/>
          <pc:sldMk cId="117489263" sldId="269"/>
        </pc:sldMkLst>
        <pc:picChg chg="add mod">
          <ac:chgData name="Rojesh Dhakal" userId="8f97a48fc7a11475" providerId="LiveId" clId="{C1D3D9DA-E078-4B6F-951D-A7F270162188}" dt="2023-02-13T08:58:48.233" v="964" actId="962"/>
          <ac:picMkLst>
            <pc:docMk/>
            <pc:sldMk cId="117489263" sldId="269"/>
            <ac:picMk id="4" creationId="{B490B2B4-DF77-42E1-FABE-EC0A361DE909}"/>
          </ac:picMkLst>
        </pc:picChg>
      </pc:sldChg>
      <pc:sldChg chg="addSp modSp new add del mod setBg setClrOvrMap">
        <pc:chgData name="Rojesh Dhakal" userId="8f97a48fc7a11475" providerId="LiveId" clId="{C1D3D9DA-E078-4B6F-951D-A7F270162188}" dt="2023-02-13T08:59:32.713" v="972" actId="26606"/>
        <pc:sldMkLst>
          <pc:docMk/>
          <pc:sldMk cId="621448836" sldId="269"/>
        </pc:sldMkLst>
        <pc:spChg chg="mod">
          <ac:chgData name="Rojesh Dhakal" userId="8f97a48fc7a11475" providerId="LiveId" clId="{C1D3D9DA-E078-4B6F-951D-A7F270162188}" dt="2023-02-13T08:59:32.713" v="972" actId="26606"/>
          <ac:spMkLst>
            <pc:docMk/>
            <pc:sldMk cId="621448836" sldId="269"/>
            <ac:spMk id="2" creationId="{7BF1D42F-1FD8-4981-97EE-C7C1B091D72E}"/>
          </ac:spMkLst>
        </pc:spChg>
        <pc:spChg chg="add">
          <ac:chgData name="Rojesh Dhakal" userId="8f97a48fc7a11475" providerId="LiveId" clId="{C1D3D9DA-E078-4B6F-951D-A7F270162188}" dt="2023-02-13T08:59:32.713" v="972" actId="26606"/>
          <ac:spMkLst>
            <pc:docMk/>
            <pc:sldMk cId="621448836" sldId="269"/>
            <ac:spMk id="16" creationId="{FDF8837B-BAE2-489A-8F93-69216307D5A5}"/>
          </ac:spMkLst>
        </pc:spChg>
        <pc:grpChg chg="add">
          <ac:chgData name="Rojesh Dhakal" userId="8f97a48fc7a11475" providerId="LiveId" clId="{C1D3D9DA-E078-4B6F-951D-A7F270162188}" dt="2023-02-13T08:59:32.713" v="972" actId="26606"/>
          <ac:grpSpMkLst>
            <pc:docMk/>
            <pc:sldMk cId="621448836" sldId="269"/>
            <ac:grpSpMk id="8" creationId="{03E8C8A2-D2DA-42F8-84AA-AC5AB4251D29}"/>
          </ac:grpSpMkLst>
        </pc:grpChg>
        <pc:picChg chg="add">
          <ac:chgData name="Rojesh Dhakal" userId="8f97a48fc7a11475" providerId="LiveId" clId="{C1D3D9DA-E078-4B6F-951D-A7F270162188}" dt="2023-02-13T08:59:32.713" v="972" actId="26606"/>
          <ac:picMkLst>
            <pc:docMk/>
            <pc:sldMk cId="621448836" sldId="269"/>
            <ac:picMk id="4" creationId="{BBCC8F62-B906-08F4-3B5D-4C4C6ED87851}"/>
          </ac:picMkLst>
        </pc:picChg>
        <pc:cxnChg chg="add">
          <ac:chgData name="Rojesh Dhakal" userId="8f97a48fc7a11475" providerId="LiveId" clId="{C1D3D9DA-E078-4B6F-951D-A7F270162188}" dt="2023-02-13T08:59:32.713" v="972" actId="26606"/>
          <ac:cxnSpMkLst>
            <pc:docMk/>
            <pc:sldMk cId="621448836" sldId="269"/>
            <ac:cxnSpMk id="14" creationId="{0DFD28A6-39F3-425F-8050-E5BF1B4523B2}"/>
          </ac:cxnSpMkLst>
        </pc:cxnChg>
        <pc:cxnChg chg="add">
          <ac:chgData name="Rojesh Dhakal" userId="8f97a48fc7a11475" providerId="LiveId" clId="{C1D3D9DA-E078-4B6F-951D-A7F270162188}" dt="2023-02-13T08:59:32.713" v="972" actId="26606"/>
          <ac:cxnSpMkLst>
            <pc:docMk/>
            <pc:sldMk cId="621448836" sldId="269"/>
            <ac:cxnSpMk id="18" creationId="{B48BEE9B-A2F4-4BF3-9EAD-16E1A7FC2DC6}"/>
          </ac:cxnSpMkLst>
        </pc:cxnChg>
      </pc:sldChg>
      <pc:sldChg chg="new del">
        <pc:chgData name="Rojesh Dhakal" userId="8f97a48fc7a11475" providerId="LiveId" clId="{C1D3D9DA-E078-4B6F-951D-A7F270162188}" dt="2023-02-13T08:59:20.101" v="968" actId="47"/>
        <pc:sldMkLst>
          <pc:docMk/>
          <pc:sldMk cId="848832183" sldId="270"/>
        </pc:sldMkLst>
      </pc:sldChg>
      <pc:sldChg chg="addSp delSp modSp new mod ord setBg">
        <pc:chgData name="Rojesh Dhakal" userId="8f97a48fc7a11475" providerId="LiveId" clId="{C1D3D9DA-E078-4B6F-951D-A7F270162188}" dt="2023-02-14T01:32:03.409" v="1039" actId="14100"/>
        <pc:sldMkLst>
          <pc:docMk/>
          <pc:sldMk cId="3741234620" sldId="270"/>
        </pc:sldMkLst>
        <pc:spChg chg="add del">
          <ac:chgData name="Rojesh Dhakal" userId="8f97a48fc7a11475" providerId="LiveId" clId="{C1D3D9DA-E078-4B6F-951D-A7F270162188}" dt="2023-02-13T09:07:48.292" v="1005" actId="26606"/>
          <ac:spMkLst>
            <pc:docMk/>
            <pc:sldMk cId="3741234620" sldId="270"/>
            <ac:spMk id="8" creationId="{F733538D-5433-42E7-AA08-DC5FDEDA47A7}"/>
          </ac:spMkLst>
        </pc:spChg>
        <pc:spChg chg="add del">
          <ac:chgData name="Rojesh Dhakal" userId="8f97a48fc7a11475" providerId="LiveId" clId="{C1D3D9DA-E078-4B6F-951D-A7F270162188}" dt="2023-02-13T09:07:48.292" v="1004" actId="26606"/>
          <ac:spMkLst>
            <pc:docMk/>
            <pc:sldMk cId="3741234620" sldId="270"/>
            <ac:spMk id="13" creationId="{6D75FD42-C156-41A4-B68A-6C71A47E71E0}"/>
          </ac:spMkLst>
        </pc:spChg>
        <pc:spChg chg="add del">
          <ac:chgData name="Rojesh Dhakal" userId="8f97a48fc7a11475" providerId="LiveId" clId="{C1D3D9DA-E078-4B6F-951D-A7F270162188}" dt="2023-02-13T09:08:02.629" v="1009" actId="26606"/>
          <ac:spMkLst>
            <pc:docMk/>
            <pc:sldMk cId="3741234620" sldId="270"/>
            <ac:spMk id="23" creationId="{544958B8-57B6-4B37-8A18-D54A32EC2D37}"/>
          </ac:spMkLst>
        </pc:spChg>
        <pc:spChg chg="add del">
          <ac:chgData name="Rojesh Dhakal" userId="8f97a48fc7a11475" providerId="LiveId" clId="{C1D3D9DA-E078-4B6F-951D-A7F270162188}" dt="2023-02-13T09:08:02.629" v="1009" actId="26606"/>
          <ac:spMkLst>
            <pc:docMk/>
            <pc:sldMk cId="3741234620" sldId="270"/>
            <ac:spMk id="24" creationId="{B7E4A740-3A69-42A5-8AC0-3905D518F419}"/>
          </ac:spMkLst>
        </pc:spChg>
        <pc:spChg chg="add">
          <ac:chgData name="Rojesh Dhakal" userId="8f97a48fc7a11475" providerId="LiveId" clId="{C1D3D9DA-E078-4B6F-951D-A7F270162188}" dt="2023-02-13T09:08:02.629" v="1009" actId="26606"/>
          <ac:spMkLst>
            <pc:docMk/>
            <pc:sldMk cId="3741234620" sldId="270"/>
            <ac:spMk id="32" creationId="{38181A50-C8BE-4392-983D-C06579080585}"/>
          </ac:spMkLst>
        </pc:spChg>
        <pc:grpChg chg="add del">
          <ac:chgData name="Rojesh Dhakal" userId="8f97a48fc7a11475" providerId="LiveId" clId="{C1D3D9DA-E078-4B6F-951D-A7F270162188}" dt="2023-02-13T09:07:48.292" v="1004" actId="26606"/>
          <ac:grpSpMkLst>
            <pc:docMk/>
            <pc:sldMk cId="3741234620" sldId="270"/>
            <ac:grpSpMk id="17" creationId="{50180162-DDE5-43C8-B0DC-645F4CA9DDD5}"/>
          </ac:grpSpMkLst>
        </pc:grpChg>
        <pc:grpChg chg="add del">
          <ac:chgData name="Rojesh Dhakal" userId="8f97a48fc7a11475" providerId="LiveId" clId="{C1D3D9DA-E078-4B6F-951D-A7F270162188}" dt="2023-02-13T09:08:02.629" v="1009" actId="26606"/>
          <ac:grpSpMkLst>
            <pc:docMk/>
            <pc:sldMk cId="3741234620" sldId="270"/>
            <ac:grpSpMk id="25" creationId="{8283C010-53D7-404B-9300-DB1BAE1EAE91}"/>
          </ac:grpSpMkLst>
        </pc:grpChg>
        <pc:picChg chg="add mod">
          <ac:chgData name="Rojesh Dhakal" userId="8f97a48fc7a11475" providerId="LiveId" clId="{C1D3D9DA-E078-4B6F-951D-A7F270162188}" dt="2023-02-14T01:32:03.409" v="1039" actId="14100"/>
          <ac:picMkLst>
            <pc:docMk/>
            <pc:sldMk cId="3741234620" sldId="270"/>
            <ac:picMk id="3" creationId="{4F83A2AE-3C98-EEDF-9175-714306D9D131}"/>
          </ac:picMkLst>
        </pc:picChg>
        <pc:picChg chg="add del mod">
          <ac:chgData name="Rojesh Dhakal" userId="8f97a48fc7a11475" providerId="LiveId" clId="{C1D3D9DA-E078-4B6F-951D-A7F270162188}" dt="2023-02-13T09:07:27.704" v="998" actId="478"/>
          <ac:picMkLst>
            <pc:docMk/>
            <pc:sldMk cId="3741234620" sldId="270"/>
            <ac:picMk id="3" creationId="{56424CA2-F0C2-B116-8E59-1686F8FD92EB}"/>
          </ac:picMkLst>
        </pc:picChg>
        <pc:picChg chg="add del mod">
          <ac:chgData name="Rojesh Dhakal" userId="8f97a48fc7a11475" providerId="LiveId" clId="{C1D3D9DA-E078-4B6F-951D-A7F270162188}" dt="2023-02-14T01:31:49.249" v="1036" actId="478"/>
          <ac:picMkLst>
            <pc:docMk/>
            <pc:sldMk cId="3741234620" sldId="270"/>
            <ac:picMk id="5" creationId="{67D5C23B-4F55-EF63-5C21-FD49FEEA4E0D}"/>
          </ac:picMkLst>
        </pc:picChg>
        <pc:picChg chg="add del">
          <ac:chgData name="Rojesh Dhakal" userId="8f97a48fc7a11475" providerId="LiveId" clId="{C1D3D9DA-E078-4B6F-951D-A7F270162188}" dt="2023-02-13T09:07:48.292" v="1004" actId="26606"/>
          <ac:picMkLst>
            <pc:docMk/>
            <pc:sldMk cId="3741234620" sldId="270"/>
            <ac:picMk id="15" creationId="{D704A7BF-21E3-4BDF-9BE8-BEC32066EF45}"/>
          </ac:picMkLst>
        </pc:picChg>
      </pc:sldChg>
      <pc:sldChg chg="addSp delSp modSp new mod setBg">
        <pc:chgData name="Rojesh Dhakal" userId="8f97a48fc7a11475" providerId="LiveId" clId="{C1D3D9DA-E078-4B6F-951D-A7F270162188}" dt="2023-02-13T09:05:16.678" v="997" actId="14100"/>
        <pc:sldMkLst>
          <pc:docMk/>
          <pc:sldMk cId="822785678" sldId="271"/>
        </pc:sldMkLst>
        <pc:spChg chg="add del">
          <ac:chgData name="Rojesh Dhakal" userId="8f97a48fc7a11475" providerId="LiveId" clId="{C1D3D9DA-E078-4B6F-951D-A7F270162188}" dt="2023-02-13T09:00:37.445" v="984" actId="26606"/>
          <ac:spMkLst>
            <pc:docMk/>
            <pc:sldMk cId="822785678" sldId="271"/>
            <ac:spMk id="8" creationId="{DEB4B82D-A989-40D8-A457-F1D9C0345509}"/>
          </ac:spMkLst>
        </pc:spChg>
        <pc:spChg chg="add">
          <ac:chgData name="Rojesh Dhakal" userId="8f97a48fc7a11475" providerId="LiveId" clId="{C1D3D9DA-E078-4B6F-951D-A7F270162188}" dt="2023-02-13T09:00:37.445" v="985" actId="26606"/>
          <ac:spMkLst>
            <pc:docMk/>
            <pc:sldMk cId="822785678" sldId="271"/>
            <ac:spMk id="18" creationId="{38181A50-C8BE-4392-983D-C06579080585}"/>
          </ac:spMkLst>
        </pc:spChg>
        <pc:grpChg chg="add del">
          <ac:chgData name="Rojesh Dhakal" userId="8f97a48fc7a11475" providerId="LiveId" clId="{C1D3D9DA-E078-4B6F-951D-A7F270162188}" dt="2023-02-13T09:00:37.445" v="984" actId="26606"/>
          <ac:grpSpMkLst>
            <pc:docMk/>
            <pc:sldMk cId="822785678" sldId="271"/>
            <ac:grpSpMk id="12" creationId="{67034349-EB95-4DEC-941A-A5BEB23CCC1B}"/>
          </ac:grpSpMkLst>
        </pc:grpChg>
        <pc:picChg chg="add del mod">
          <ac:chgData name="Rojesh Dhakal" userId="8f97a48fc7a11475" providerId="LiveId" clId="{C1D3D9DA-E078-4B6F-951D-A7F270162188}" dt="2023-02-13T09:01:45.463" v="986" actId="478"/>
          <ac:picMkLst>
            <pc:docMk/>
            <pc:sldMk cId="822785678" sldId="271"/>
            <ac:picMk id="3" creationId="{D71C645D-535A-C005-F3CA-E5D930F81C36}"/>
          </ac:picMkLst>
        </pc:picChg>
        <pc:picChg chg="add del mod">
          <ac:chgData name="Rojesh Dhakal" userId="8f97a48fc7a11475" providerId="LiveId" clId="{C1D3D9DA-E078-4B6F-951D-A7F270162188}" dt="2023-02-13T09:05:02.266" v="992" actId="478"/>
          <ac:picMkLst>
            <pc:docMk/>
            <pc:sldMk cId="822785678" sldId="271"/>
            <ac:picMk id="5" creationId="{700AE156-1BA1-1031-6325-5A81F08117EC}"/>
          </ac:picMkLst>
        </pc:picChg>
        <pc:picChg chg="add mod">
          <ac:chgData name="Rojesh Dhakal" userId="8f97a48fc7a11475" providerId="LiveId" clId="{C1D3D9DA-E078-4B6F-951D-A7F270162188}" dt="2023-02-13T09:05:16.678" v="997" actId="14100"/>
          <ac:picMkLst>
            <pc:docMk/>
            <pc:sldMk cId="822785678" sldId="271"/>
            <ac:picMk id="7" creationId="{13D9123C-F904-BE7F-D11A-784BD59694E9}"/>
          </ac:picMkLst>
        </pc:picChg>
        <pc:picChg chg="add del">
          <ac:chgData name="Rojesh Dhakal" userId="8f97a48fc7a11475" providerId="LiveId" clId="{C1D3D9DA-E078-4B6F-951D-A7F270162188}" dt="2023-02-13T09:00:37.445" v="984" actId="26606"/>
          <ac:picMkLst>
            <pc:docMk/>
            <pc:sldMk cId="822785678" sldId="271"/>
            <ac:picMk id="10" creationId="{14E99EC7-4ECA-46FD-A4EE-C28A8AC67373}"/>
          </ac:picMkLst>
        </pc:picChg>
      </pc:sldChg>
      <pc:sldChg chg="new del">
        <pc:chgData name="Rojesh Dhakal" userId="8f97a48fc7a11475" providerId="LiveId" clId="{C1D3D9DA-E078-4B6F-951D-A7F270162188}" dt="2023-02-13T09:11:45.541" v="1016" actId="47"/>
        <pc:sldMkLst>
          <pc:docMk/>
          <pc:sldMk cId="12983710" sldId="272"/>
        </pc:sldMkLst>
      </pc:sldChg>
      <pc:sldChg chg="addSp modSp new mod setBg">
        <pc:chgData name="Rojesh Dhakal" userId="8f97a48fc7a11475" providerId="LiveId" clId="{C1D3D9DA-E078-4B6F-951D-A7F270162188}" dt="2023-02-13T09:12:25.485" v="1028" actId="14100"/>
        <pc:sldMkLst>
          <pc:docMk/>
          <pc:sldMk cId="3769174467" sldId="273"/>
        </pc:sldMkLst>
        <pc:spChg chg="add">
          <ac:chgData name="Rojesh Dhakal" userId="8f97a48fc7a11475" providerId="LiveId" clId="{C1D3D9DA-E078-4B6F-951D-A7F270162188}" dt="2023-02-13T09:11:59.453" v="1020" actId="26606"/>
          <ac:spMkLst>
            <pc:docMk/>
            <pc:sldMk cId="3769174467" sldId="273"/>
            <ac:spMk id="8" creationId="{23E3CED3-8830-45C9-8D6C-F4ECADD4F114}"/>
          </ac:spMkLst>
        </pc:spChg>
        <pc:spChg chg="add">
          <ac:chgData name="Rojesh Dhakal" userId="8f97a48fc7a11475" providerId="LiveId" clId="{C1D3D9DA-E078-4B6F-951D-A7F270162188}" dt="2023-02-13T09:11:59.453" v="1020" actId="26606"/>
          <ac:spMkLst>
            <pc:docMk/>
            <pc:sldMk cId="3769174467" sldId="273"/>
            <ac:spMk id="10" creationId="{66F2D62A-C66C-42DF-8C05-99B0B1A8BED0}"/>
          </ac:spMkLst>
        </pc:spChg>
        <pc:picChg chg="add mod">
          <ac:chgData name="Rojesh Dhakal" userId="8f97a48fc7a11475" providerId="LiveId" clId="{C1D3D9DA-E078-4B6F-951D-A7F270162188}" dt="2023-02-13T09:12:25.485" v="1028" actId="14100"/>
          <ac:picMkLst>
            <pc:docMk/>
            <pc:sldMk cId="3769174467" sldId="273"/>
            <ac:picMk id="3" creationId="{4220A3E1-DEF9-7716-4BD7-2BC488D26A17}"/>
          </ac:picMkLst>
        </pc:picChg>
      </pc:sldChg>
      <pc:sldChg chg="addSp delSp modSp new mod setBg">
        <pc:chgData name="Rojesh Dhakal" userId="8f97a48fc7a11475" providerId="LiveId" clId="{C1D3D9DA-E078-4B6F-951D-A7F270162188}" dt="2023-02-14T01:34:15.053" v="1056" actId="26606"/>
        <pc:sldMkLst>
          <pc:docMk/>
          <pc:sldMk cId="976548913" sldId="274"/>
        </pc:sldMkLst>
        <pc:spChg chg="add del">
          <ac:chgData name="Rojesh Dhakal" userId="8f97a48fc7a11475" providerId="LiveId" clId="{C1D3D9DA-E078-4B6F-951D-A7F270162188}" dt="2023-02-14T01:33:13.617" v="1049" actId="26606"/>
          <ac:spMkLst>
            <pc:docMk/>
            <pc:sldMk cId="976548913" sldId="274"/>
            <ac:spMk id="7" creationId="{7193F1A9-EED8-46C5-A64D-C219BE030BE1}"/>
          </ac:spMkLst>
        </pc:spChg>
        <pc:spChg chg="add del">
          <ac:chgData name="Rojesh Dhakal" userId="8f97a48fc7a11475" providerId="LiveId" clId="{C1D3D9DA-E078-4B6F-951D-A7F270162188}" dt="2023-02-14T01:33:13.617" v="1049" actId="26606"/>
          <ac:spMkLst>
            <pc:docMk/>
            <pc:sldMk cId="976548913" sldId="274"/>
            <ac:spMk id="9" creationId="{ECE6865D-C104-4F99-86B8-B6E914940FF5}"/>
          </ac:spMkLst>
        </pc:spChg>
        <pc:spChg chg="add del">
          <ac:chgData name="Rojesh Dhakal" userId="8f97a48fc7a11475" providerId="LiveId" clId="{C1D3D9DA-E078-4B6F-951D-A7F270162188}" dt="2023-02-14T01:34:15.053" v="1056" actId="26606"/>
          <ac:spMkLst>
            <pc:docMk/>
            <pc:sldMk cId="976548913" sldId="274"/>
            <ac:spMk id="16" creationId="{DEB4B82D-A989-40D8-A457-F1D9C0345509}"/>
          </ac:spMkLst>
        </pc:spChg>
        <pc:spChg chg="add">
          <ac:chgData name="Rojesh Dhakal" userId="8f97a48fc7a11475" providerId="LiveId" clId="{C1D3D9DA-E078-4B6F-951D-A7F270162188}" dt="2023-02-14T01:34:15.053" v="1056" actId="26606"/>
          <ac:spMkLst>
            <pc:docMk/>
            <pc:sldMk cId="976548913" sldId="274"/>
            <ac:spMk id="22" creationId="{DC1875E5-3E3D-49D0-A84D-62C1DE8DE71B}"/>
          </ac:spMkLst>
        </pc:spChg>
        <pc:spChg chg="add">
          <ac:chgData name="Rojesh Dhakal" userId="8f97a48fc7a11475" providerId="LiveId" clId="{C1D3D9DA-E078-4B6F-951D-A7F270162188}" dt="2023-02-14T01:34:15.053" v="1056" actId="26606"/>
          <ac:spMkLst>
            <pc:docMk/>
            <pc:sldMk cId="976548913" sldId="274"/>
            <ac:spMk id="24" creationId="{72E3803C-85E6-4CB3-8361-219B2398D9F3}"/>
          </ac:spMkLst>
        </pc:spChg>
        <pc:grpChg chg="add del">
          <ac:chgData name="Rojesh Dhakal" userId="8f97a48fc7a11475" providerId="LiveId" clId="{C1D3D9DA-E078-4B6F-951D-A7F270162188}" dt="2023-02-14T01:34:15.053" v="1056" actId="26606"/>
          <ac:grpSpMkLst>
            <pc:docMk/>
            <pc:sldMk cId="976548913" sldId="274"/>
            <ac:grpSpMk id="11" creationId="{67034349-EB95-4DEC-941A-A5BEB23CCC1B}"/>
          </ac:grpSpMkLst>
        </pc:grpChg>
        <pc:picChg chg="add del mod">
          <ac:chgData name="Rojesh Dhakal" userId="8f97a48fc7a11475" providerId="LiveId" clId="{C1D3D9DA-E078-4B6F-951D-A7F270162188}" dt="2023-02-14T01:34:03.882" v="1052" actId="478"/>
          <ac:picMkLst>
            <pc:docMk/>
            <pc:sldMk cId="976548913" sldId="274"/>
            <ac:picMk id="2" creationId="{F81E8836-854A-D822-4469-71DF507041A9}"/>
          </ac:picMkLst>
        </pc:picChg>
        <pc:picChg chg="add mod">
          <ac:chgData name="Rojesh Dhakal" userId="8f97a48fc7a11475" providerId="LiveId" clId="{C1D3D9DA-E078-4B6F-951D-A7F270162188}" dt="2023-02-14T01:34:15.053" v="1056" actId="26606"/>
          <ac:picMkLst>
            <pc:docMk/>
            <pc:sldMk cId="976548913" sldId="274"/>
            <ac:picMk id="4" creationId="{AEA92F6B-A48C-5307-3AA5-9CBFC015A436}"/>
          </ac:picMkLst>
        </pc:picChg>
        <pc:picChg chg="add del">
          <ac:chgData name="Rojesh Dhakal" userId="8f97a48fc7a11475" providerId="LiveId" clId="{C1D3D9DA-E078-4B6F-951D-A7F270162188}" dt="2023-02-14T01:34:15.053" v="1056" actId="26606"/>
          <ac:picMkLst>
            <pc:docMk/>
            <pc:sldMk cId="976548913" sldId="274"/>
            <ac:picMk id="17" creationId="{14E99EC7-4ECA-46FD-A4EE-C28A8AC67373}"/>
          </ac:picMkLst>
        </pc:picChg>
      </pc:sldChg>
      <pc:sldChg chg="addSp delSp modSp new mod setBg">
        <pc:chgData name="Rojesh Dhakal" userId="8f97a48fc7a11475" providerId="LiveId" clId="{C1D3D9DA-E078-4B6F-951D-A7F270162188}" dt="2023-02-14T01:46:49.952" v="1069" actId="14100"/>
        <pc:sldMkLst>
          <pc:docMk/>
          <pc:sldMk cId="2829487147" sldId="275"/>
        </pc:sldMkLst>
        <pc:spChg chg="add">
          <ac:chgData name="Rojesh Dhakal" userId="8f97a48fc7a11475" providerId="LiveId" clId="{C1D3D9DA-E078-4B6F-951D-A7F270162188}" dt="2023-02-14T01:46:33.312" v="1065" actId="26606"/>
          <ac:spMkLst>
            <pc:docMk/>
            <pc:sldMk cId="2829487147" sldId="275"/>
            <ac:spMk id="10" creationId="{DEB4B82D-A989-40D8-A457-F1D9C0345509}"/>
          </ac:spMkLst>
        </pc:spChg>
        <pc:grpChg chg="add">
          <ac:chgData name="Rojesh Dhakal" userId="8f97a48fc7a11475" providerId="LiveId" clId="{C1D3D9DA-E078-4B6F-951D-A7F270162188}" dt="2023-02-14T01:46:33.312" v="1065" actId="26606"/>
          <ac:grpSpMkLst>
            <pc:docMk/>
            <pc:sldMk cId="2829487147" sldId="275"/>
            <ac:grpSpMk id="14" creationId="{67034349-EB95-4DEC-941A-A5BEB23CCC1B}"/>
          </ac:grpSpMkLst>
        </pc:grpChg>
        <pc:picChg chg="add del mod">
          <ac:chgData name="Rojesh Dhakal" userId="8f97a48fc7a11475" providerId="LiveId" clId="{C1D3D9DA-E078-4B6F-951D-A7F270162188}" dt="2023-02-14T01:46:22.537" v="1061" actId="478"/>
          <ac:picMkLst>
            <pc:docMk/>
            <pc:sldMk cId="2829487147" sldId="275"/>
            <ac:picMk id="3" creationId="{0D3BD339-E8B5-879A-FA0F-98D7C0249736}"/>
          </ac:picMkLst>
        </pc:picChg>
        <pc:picChg chg="add mod">
          <ac:chgData name="Rojesh Dhakal" userId="8f97a48fc7a11475" providerId="LiveId" clId="{C1D3D9DA-E078-4B6F-951D-A7F270162188}" dt="2023-02-14T01:46:49.952" v="1069" actId="14100"/>
          <ac:picMkLst>
            <pc:docMk/>
            <pc:sldMk cId="2829487147" sldId="275"/>
            <ac:picMk id="5" creationId="{187B7EC3-143A-3434-65A2-B570EFC69B45}"/>
          </ac:picMkLst>
        </pc:picChg>
        <pc:picChg chg="add">
          <ac:chgData name="Rojesh Dhakal" userId="8f97a48fc7a11475" providerId="LiveId" clId="{C1D3D9DA-E078-4B6F-951D-A7F270162188}" dt="2023-02-14T01:46:33.312" v="1065" actId="26606"/>
          <ac:picMkLst>
            <pc:docMk/>
            <pc:sldMk cId="2829487147" sldId="275"/>
            <ac:picMk id="12" creationId="{14E99EC7-4ECA-46FD-A4EE-C28A8AC67373}"/>
          </ac:picMkLst>
        </pc:picChg>
      </pc:sldChg>
      <pc:sldChg chg="addSp delSp modSp new mod setBg">
        <pc:chgData name="Rojesh Dhakal" userId="8f97a48fc7a11475" providerId="LiveId" clId="{C1D3D9DA-E078-4B6F-951D-A7F270162188}" dt="2023-02-14T02:17:02.022" v="1081" actId="14100"/>
        <pc:sldMkLst>
          <pc:docMk/>
          <pc:sldMk cId="4141793611" sldId="276"/>
        </pc:sldMkLst>
        <pc:spChg chg="add del">
          <ac:chgData name="Rojesh Dhakal" userId="8f97a48fc7a11475" providerId="LiveId" clId="{C1D3D9DA-E078-4B6F-951D-A7F270162188}" dt="2023-02-14T02:16:51.894" v="1079" actId="26606"/>
          <ac:spMkLst>
            <pc:docMk/>
            <pc:sldMk cId="4141793611" sldId="276"/>
            <ac:spMk id="8" creationId="{DEB4B82D-A989-40D8-A457-F1D9C0345509}"/>
          </ac:spMkLst>
        </pc:spChg>
        <pc:spChg chg="add del">
          <ac:chgData name="Rojesh Dhakal" userId="8f97a48fc7a11475" providerId="LiveId" clId="{C1D3D9DA-E078-4B6F-951D-A7F270162188}" dt="2023-02-14T02:16:51.879" v="1078" actId="26606"/>
          <ac:spMkLst>
            <pc:docMk/>
            <pc:sldMk cId="4141793611" sldId="276"/>
            <ac:spMk id="21" creationId="{E6B80853-775B-47C1-A508-0AAD6FCE5ADB}"/>
          </ac:spMkLst>
        </pc:spChg>
        <pc:spChg chg="add del">
          <ac:chgData name="Rojesh Dhakal" userId="8f97a48fc7a11475" providerId="LiveId" clId="{C1D3D9DA-E078-4B6F-951D-A7F270162188}" dt="2023-02-14T02:16:51.879" v="1078" actId="26606"/>
          <ac:spMkLst>
            <pc:docMk/>
            <pc:sldMk cId="4141793611" sldId="276"/>
            <ac:spMk id="23" creationId="{9BF62520-0403-497A-958B-FD6E8037E8FA}"/>
          </ac:spMkLst>
        </pc:spChg>
        <pc:spChg chg="add del">
          <ac:chgData name="Rojesh Dhakal" userId="8f97a48fc7a11475" providerId="LiveId" clId="{C1D3D9DA-E078-4B6F-951D-A7F270162188}" dt="2023-02-14T02:16:51.879" v="1078" actId="26606"/>
          <ac:spMkLst>
            <pc:docMk/>
            <pc:sldMk cId="4141793611" sldId="276"/>
            <ac:spMk id="25" creationId="{BB3A422A-21ED-464B-B2EF-EE5B061BED4A}"/>
          </ac:spMkLst>
        </pc:spChg>
        <pc:spChg chg="add">
          <ac:chgData name="Rojesh Dhakal" userId="8f97a48fc7a11475" providerId="LiveId" clId="{C1D3D9DA-E078-4B6F-951D-A7F270162188}" dt="2023-02-14T02:16:51.894" v="1079" actId="26606"/>
          <ac:spMkLst>
            <pc:docMk/>
            <pc:sldMk cId="4141793611" sldId="276"/>
            <ac:spMk id="28" creationId="{4434DCA8-BC57-40AE-94D7-754460957E7F}"/>
          </ac:spMkLst>
        </pc:spChg>
        <pc:spChg chg="add">
          <ac:chgData name="Rojesh Dhakal" userId="8f97a48fc7a11475" providerId="LiveId" clId="{C1D3D9DA-E078-4B6F-951D-A7F270162188}" dt="2023-02-14T02:16:51.894" v="1079" actId="26606"/>
          <ac:spMkLst>
            <pc:docMk/>
            <pc:sldMk cId="4141793611" sldId="276"/>
            <ac:spMk id="31" creationId="{D43CA6E1-DE85-4998-B1CA-2B617EDF60F8}"/>
          </ac:spMkLst>
        </pc:spChg>
        <pc:grpChg chg="add del">
          <ac:chgData name="Rojesh Dhakal" userId="8f97a48fc7a11475" providerId="LiveId" clId="{C1D3D9DA-E078-4B6F-951D-A7F270162188}" dt="2023-02-14T02:16:51.894" v="1079" actId="26606"/>
          <ac:grpSpMkLst>
            <pc:docMk/>
            <pc:sldMk cId="4141793611" sldId="276"/>
            <ac:grpSpMk id="12" creationId="{67034349-EB95-4DEC-941A-A5BEB23CCC1B}"/>
          </ac:grpSpMkLst>
        </pc:grpChg>
        <pc:picChg chg="add mod">
          <ac:chgData name="Rojesh Dhakal" userId="8f97a48fc7a11475" providerId="LiveId" clId="{C1D3D9DA-E078-4B6F-951D-A7F270162188}" dt="2023-02-14T02:17:02.022" v="1081" actId="14100"/>
          <ac:picMkLst>
            <pc:docMk/>
            <pc:sldMk cId="4141793611" sldId="276"/>
            <ac:picMk id="3" creationId="{BA7B7E03-596A-2A99-E4A3-099D8C33EC99}"/>
          </ac:picMkLst>
        </pc:picChg>
        <pc:picChg chg="add del">
          <ac:chgData name="Rojesh Dhakal" userId="8f97a48fc7a11475" providerId="LiveId" clId="{C1D3D9DA-E078-4B6F-951D-A7F270162188}" dt="2023-02-14T02:16:51.894" v="1079" actId="26606"/>
          <ac:picMkLst>
            <pc:docMk/>
            <pc:sldMk cId="4141793611" sldId="276"/>
            <ac:picMk id="10" creationId="{14E99EC7-4ECA-46FD-A4EE-C28A8AC67373}"/>
          </ac:picMkLst>
        </pc:picChg>
        <pc:picChg chg="add">
          <ac:chgData name="Rojesh Dhakal" userId="8f97a48fc7a11475" providerId="LiveId" clId="{C1D3D9DA-E078-4B6F-951D-A7F270162188}" dt="2023-02-14T02:16:51.894" v="1079" actId="26606"/>
          <ac:picMkLst>
            <pc:docMk/>
            <pc:sldMk cId="4141793611" sldId="276"/>
            <ac:picMk id="27" creationId="{AD162A3C-D7A8-4B2A-94B1-73192CBC573B}"/>
          </ac:picMkLst>
        </pc:picChg>
        <pc:picChg chg="add">
          <ac:chgData name="Rojesh Dhakal" userId="8f97a48fc7a11475" providerId="LiveId" clId="{C1D3D9DA-E078-4B6F-951D-A7F270162188}" dt="2023-02-14T02:16:51.894" v="1079" actId="26606"/>
          <ac:picMkLst>
            <pc:docMk/>
            <pc:sldMk cId="4141793611" sldId="276"/>
            <ac:picMk id="29" creationId="{6B8F1012-6DEE-4829-9F32-620A71109464}"/>
          </ac:picMkLst>
        </pc:picChg>
        <pc:picChg chg="add">
          <ac:chgData name="Rojesh Dhakal" userId="8f97a48fc7a11475" providerId="LiveId" clId="{C1D3D9DA-E078-4B6F-951D-A7F270162188}" dt="2023-02-14T02:16:51.894" v="1079" actId="26606"/>
          <ac:picMkLst>
            <pc:docMk/>
            <pc:sldMk cId="4141793611" sldId="276"/>
            <ac:picMk id="30" creationId="{E93A23A1-FB7B-4C57-8240-0B6015C1116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6577B8-4F7D-4577-B6BD-44EBBC5CD5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AF127D-58AF-4CAF-ADD0-0EA058BCEF40}">
      <dgm:prSet/>
      <dgm:spPr/>
      <dgm:t>
        <a:bodyPr/>
        <a:lstStyle/>
        <a:p>
          <a:r>
            <a:rPr lang="en-US"/>
            <a:t>Can investing small amount early helps to generate more wealth?</a:t>
          </a:r>
        </a:p>
      </dgm:t>
    </dgm:pt>
    <dgm:pt modelId="{4B843E7E-1EA5-4D1F-A5C5-5FA2ABBAEE08}" type="parTrans" cxnId="{A49D8E8B-439D-4D6B-9619-E4191E699449}">
      <dgm:prSet/>
      <dgm:spPr/>
      <dgm:t>
        <a:bodyPr/>
        <a:lstStyle/>
        <a:p>
          <a:endParaRPr lang="en-US"/>
        </a:p>
      </dgm:t>
    </dgm:pt>
    <dgm:pt modelId="{4B4B1516-D4F8-4815-9CA5-1FD124328CB6}" type="sibTrans" cxnId="{A49D8E8B-439D-4D6B-9619-E4191E699449}">
      <dgm:prSet/>
      <dgm:spPr/>
      <dgm:t>
        <a:bodyPr/>
        <a:lstStyle/>
        <a:p>
          <a:endParaRPr lang="en-US"/>
        </a:p>
      </dgm:t>
    </dgm:pt>
    <dgm:pt modelId="{59400C0A-AC52-499F-BA65-0683849F9BDD}">
      <dgm:prSet/>
      <dgm:spPr/>
      <dgm:t>
        <a:bodyPr/>
        <a:lstStyle/>
        <a:p>
          <a:r>
            <a:rPr lang="en-US"/>
            <a:t>Can you predict the stock market to gain more profit?</a:t>
          </a:r>
        </a:p>
      </dgm:t>
    </dgm:pt>
    <dgm:pt modelId="{BFA80206-0D05-4E82-BF4B-6DD23580BC8A}" type="parTrans" cxnId="{4597468C-5B16-4E78-A824-EA7DE6F4C91C}">
      <dgm:prSet/>
      <dgm:spPr/>
      <dgm:t>
        <a:bodyPr/>
        <a:lstStyle/>
        <a:p>
          <a:endParaRPr lang="en-US"/>
        </a:p>
      </dgm:t>
    </dgm:pt>
    <dgm:pt modelId="{C0C4D6C0-819C-4101-96B6-7601DB55552F}" type="sibTrans" cxnId="{4597468C-5B16-4E78-A824-EA7DE6F4C91C}">
      <dgm:prSet/>
      <dgm:spPr/>
      <dgm:t>
        <a:bodyPr/>
        <a:lstStyle/>
        <a:p>
          <a:endParaRPr lang="en-US"/>
        </a:p>
      </dgm:t>
    </dgm:pt>
    <dgm:pt modelId="{15F33AE7-AAF4-4522-B028-E7F0FF2E76DA}">
      <dgm:prSet/>
      <dgm:spPr/>
      <dgm:t>
        <a:bodyPr/>
        <a:lstStyle/>
        <a:p>
          <a:r>
            <a:rPr lang="en-US" dirty="0"/>
            <a:t>Can you minimize the risk by looking at the trends </a:t>
          </a:r>
        </a:p>
      </dgm:t>
    </dgm:pt>
    <dgm:pt modelId="{D562E2F5-FB30-485D-B8D9-5118E9745BB0}" type="parTrans" cxnId="{6B76238D-8A2D-44E1-93D9-710F42E82B14}">
      <dgm:prSet/>
      <dgm:spPr/>
      <dgm:t>
        <a:bodyPr/>
        <a:lstStyle/>
        <a:p>
          <a:endParaRPr lang="en-US"/>
        </a:p>
      </dgm:t>
    </dgm:pt>
    <dgm:pt modelId="{DF050A79-70F3-481D-87E5-FFE8D7EC8766}" type="sibTrans" cxnId="{6B76238D-8A2D-44E1-93D9-710F42E82B14}">
      <dgm:prSet/>
      <dgm:spPr/>
      <dgm:t>
        <a:bodyPr/>
        <a:lstStyle/>
        <a:p>
          <a:endParaRPr lang="en-US"/>
        </a:p>
      </dgm:t>
    </dgm:pt>
    <dgm:pt modelId="{C43451BE-F062-4BF9-B56C-8EE6633A39D5}" type="pres">
      <dgm:prSet presAssocID="{E26577B8-4F7D-4577-B6BD-44EBBC5CD5C8}" presName="root" presStyleCnt="0">
        <dgm:presLayoutVars>
          <dgm:dir/>
          <dgm:resizeHandles val="exact"/>
        </dgm:presLayoutVars>
      </dgm:prSet>
      <dgm:spPr/>
    </dgm:pt>
    <dgm:pt modelId="{58BD9F89-FBD5-4C40-8896-ED0E060FF873}" type="pres">
      <dgm:prSet presAssocID="{BCAF127D-58AF-4CAF-ADD0-0EA058BCEF40}" presName="compNode" presStyleCnt="0"/>
      <dgm:spPr/>
    </dgm:pt>
    <dgm:pt modelId="{2E62E32C-83D8-4360-A3AD-E082D40D8007}" type="pres">
      <dgm:prSet presAssocID="{BCAF127D-58AF-4CAF-ADD0-0EA058BCEF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285B5320-9D7A-47FE-A0DD-A5E798B3A025}" type="pres">
      <dgm:prSet presAssocID="{BCAF127D-58AF-4CAF-ADD0-0EA058BCEF40}" presName="spaceRect" presStyleCnt="0"/>
      <dgm:spPr/>
    </dgm:pt>
    <dgm:pt modelId="{26E97105-7E12-4065-B31F-3527AD3BAFD7}" type="pres">
      <dgm:prSet presAssocID="{BCAF127D-58AF-4CAF-ADD0-0EA058BCEF40}" presName="textRect" presStyleLbl="revTx" presStyleIdx="0" presStyleCnt="3">
        <dgm:presLayoutVars>
          <dgm:chMax val="1"/>
          <dgm:chPref val="1"/>
        </dgm:presLayoutVars>
      </dgm:prSet>
      <dgm:spPr/>
    </dgm:pt>
    <dgm:pt modelId="{22C82D24-6D00-431B-A585-FF3308BC9ABF}" type="pres">
      <dgm:prSet presAssocID="{4B4B1516-D4F8-4815-9CA5-1FD124328CB6}" presName="sibTrans" presStyleCnt="0"/>
      <dgm:spPr/>
    </dgm:pt>
    <dgm:pt modelId="{0CA6DC04-89A3-44B6-9F5B-DF7BAF8CCA10}" type="pres">
      <dgm:prSet presAssocID="{59400C0A-AC52-499F-BA65-0683849F9BDD}" presName="compNode" presStyleCnt="0"/>
      <dgm:spPr/>
    </dgm:pt>
    <dgm:pt modelId="{2BE94735-E450-4569-A1F2-5344C5460E9E}" type="pres">
      <dgm:prSet presAssocID="{59400C0A-AC52-499F-BA65-0683849F9B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5C64C53-FB8A-49AD-876F-CEAA8BDBF83A}" type="pres">
      <dgm:prSet presAssocID="{59400C0A-AC52-499F-BA65-0683849F9BDD}" presName="spaceRect" presStyleCnt="0"/>
      <dgm:spPr/>
    </dgm:pt>
    <dgm:pt modelId="{90E16A54-0CDB-4471-9EEF-E1062DB06E4B}" type="pres">
      <dgm:prSet presAssocID="{59400C0A-AC52-499F-BA65-0683849F9BDD}" presName="textRect" presStyleLbl="revTx" presStyleIdx="1" presStyleCnt="3">
        <dgm:presLayoutVars>
          <dgm:chMax val="1"/>
          <dgm:chPref val="1"/>
        </dgm:presLayoutVars>
      </dgm:prSet>
      <dgm:spPr/>
    </dgm:pt>
    <dgm:pt modelId="{C86FE62B-A3AE-4D1F-9683-600C3CAEAD98}" type="pres">
      <dgm:prSet presAssocID="{C0C4D6C0-819C-4101-96B6-7601DB55552F}" presName="sibTrans" presStyleCnt="0"/>
      <dgm:spPr/>
    </dgm:pt>
    <dgm:pt modelId="{A8B49E0B-D79F-4B92-AB1E-252E2BA5C7D9}" type="pres">
      <dgm:prSet presAssocID="{15F33AE7-AAF4-4522-B028-E7F0FF2E76DA}" presName="compNode" presStyleCnt="0"/>
      <dgm:spPr/>
    </dgm:pt>
    <dgm:pt modelId="{31486CDE-83A0-4712-8CE5-C871672C9697}" type="pres">
      <dgm:prSet presAssocID="{15F33AE7-AAF4-4522-B028-E7F0FF2E76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CCFB4B3-F288-4E70-8753-B6993EE9BAE5}" type="pres">
      <dgm:prSet presAssocID="{15F33AE7-AAF4-4522-B028-E7F0FF2E76DA}" presName="spaceRect" presStyleCnt="0"/>
      <dgm:spPr/>
    </dgm:pt>
    <dgm:pt modelId="{BC37F051-7AEC-46C1-A8C7-589E3961933E}" type="pres">
      <dgm:prSet presAssocID="{15F33AE7-AAF4-4522-B028-E7F0FF2E76D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2D1C0C-DD06-49DF-B9F7-8254C18FD47C}" type="presOf" srcId="{BCAF127D-58AF-4CAF-ADD0-0EA058BCEF40}" destId="{26E97105-7E12-4065-B31F-3527AD3BAFD7}" srcOrd="0" destOrd="0" presId="urn:microsoft.com/office/officeart/2018/2/layout/IconLabelList"/>
    <dgm:cxn modelId="{6E107A6F-2C56-4588-AA0F-A7DFA79A6ACE}" type="presOf" srcId="{59400C0A-AC52-499F-BA65-0683849F9BDD}" destId="{90E16A54-0CDB-4471-9EEF-E1062DB06E4B}" srcOrd="0" destOrd="0" presId="urn:microsoft.com/office/officeart/2018/2/layout/IconLabelList"/>
    <dgm:cxn modelId="{A49D8E8B-439D-4D6B-9619-E4191E699449}" srcId="{E26577B8-4F7D-4577-B6BD-44EBBC5CD5C8}" destId="{BCAF127D-58AF-4CAF-ADD0-0EA058BCEF40}" srcOrd="0" destOrd="0" parTransId="{4B843E7E-1EA5-4D1F-A5C5-5FA2ABBAEE08}" sibTransId="{4B4B1516-D4F8-4815-9CA5-1FD124328CB6}"/>
    <dgm:cxn modelId="{4597468C-5B16-4E78-A824-EA7DE6F4C91C}" srcId="{E26577B8-4F7D-4577-B6BD-44EBBC5CD5C8}" destId="{59400C0A-AC52-499F-BA65-0683849F9BDD}" srcOrd="1" destOrd="0" parTransId="{BFA80206-0D05-4E82-BF4B-6DD23580BC8A}" sibTransId="{C0C4D6C0-819C-4101-96B6-7601DB55552F}"/>
    <dgm:cxn modelId="{6B76238D-8A2D-44E1-93D9-710F42E82B14}" srcId="{E26577B8-4F7D-4577-B6BD-44EBBC5CD5C8}" destId="{15F33AE7-AAF4-4522-B028-E7F0FF2E76DA}" srcOrd="2" destOrd="0" parTransId="{D562E2F5-FB30-485D-B8D9-5118E9745BB0}" sibTransId="{DF050A79-70F3-481D-87E5-FFE8D7EC8766}"/>
    <dgm:cxn modelId="{EBFD9EB1-33B6-47A4-AC53-F4399B3E8FDB}" type="presOf" srcId="{15F33AE7-AAF4-4522-B028-E7F0FF2E76DA}" destId="{BC37F051-7AEC-46C1-A8C7-589E3961933E}" srcOrd="0" destOrd="0" presId="urn:microsoft.com/office/officeart/2018/2/layout/IconLabelList"/>
    <dgm:cxn modelId="{706A71D0-DADA-4D6E-B6D1-F5D36ABFBD77}" type="presOf" srcId="{E26577B8-4F7D-4577-B6BD-44EBBC5CD5C8}" destId="{C43451BE-F062-4BF9-B56C-8EE6633A39D5}" srcOrd="0" destOrd="0" presId="urn:microsoft.com/office/officeart/2018/2/layout/IconLabelList"/>
    <dgm:cxn modelId="{59BBC935-864F-4758-87AD-9C9B7DB4BB33}" type="presParOf" srcId="{C43451BE-F062-4BF9-B56C-8EE6633A39D5}" destId="{58BD9F89-FBD5-4C40-8896-ED0E060FF873}" srcOrd="0" destOrd="0" presId="urn:microsoft.com/office/officeart/2018/2/layout/IconLabelList"/>
    <dgm:cxn modelId="{E2567200-EA9C-4B6E-A3B5-2E831EEA6111}" type="presParOf" srcId="{58BD9F89-FBD5-4C40-8896-ED0E060FF873}" destId="{2E62E32C-83D8-4360-A3AD-E082D40D8007}" srcOrd="0" destOrd="0" presId="urn:microsoft.com/office/officeart/2018/2/layout/IconLabelList"/>
    <dgm:cxn modelId="{A2FA5ECE-647A-4DC4-8FA6-367AB7E7520E}" type="presParOf" srcId="{58BD9F89-FBD5-4C40-8896-ED0E060FF873}" destId="{285B5320-9D7A-47FE-A0DD-A5E798B3A025}" srcOrd="1" destOrd="0" presId="urn:microsoft.com/office/officeart/2018/2/layout/IconLabelList"/>
    <dgm:cxn modelId="{EA15868B-6C53-4B0B-BDA7-54ED717F8620}" type="presParOf" srcId="{58BD9F89-FBD5-4C40-8896-ED0E060FF873}" destId="{26E97105-7E12-4065-B31F-3527AD3BAFD7}" srcOrd="2" destOrd="0" presId="urn:microsoft.com/office/officeart/2018/2/layout/IconLabelList"/>
    <dgm:cxn modelId="{87DC06D0-2850-4DA6-BF1F-4B8F3B2D142E}" type="presParOf" srcId="{C43451BE-F062-4BF9-B56C-8EE6633A39D5}" destId="{22C82D24-6D00-431B-A585-FF3308BC9ABF}" srcOrd="1" destOrd="0" presId="urn:microsoft.com/office/officeart/2018/2/layout/IconLabelList"/>
    <dgm:cxn modelId="{2CB37056-660E-47A1-9A2C-5CF0C697AD62}" type="presParOf" srcId="{C43451BE-F062-4BF9-B56C-8EE6633A39D5}" destId="{0CA6DC04-89A3-44B6-9F5B-DF7BAF8CCA10}" srcOrd="2" destOrd="0" presId="urn:microsoft.com/office/officeart/2018/2/layout/IconLabelList"/>
    <dgm:cxn modelId="{2E3BB4CA-67F2-4060-A2EA-0B4CE813EE1E}" type="presParOf" srcId="{0CA6DC04-89A3-44B6-9F5B-DF7BAF8CCA10}" destId="{2BE94735-E450-4569-A1F2-5344C5460E9E}" srcOrd="0" destOrd="0" presId="urn:microsoft.com/office/officeart/2018/2/layout/IconLabelList"/>
    <dgm:cxn modelId="{B30B5E23-BEE7-42AB-9A89-7A363D506942}" type="presParOf" srcId="{0CA6DC04-89A3-44B6-9F5B-DF7BAF8CCA10}" destId="{B5C64C53-FB8A-49AD-876F-CEAA8BDBF83A}" srcOrd="1" destOrd="0" presId="urn:microsoft.com/office/officeart/2018/2/layout/IconLabelList"/>
    <dgm:cxn modelId="{EF887900-3383-49AC-BE00-7CA4FBD04A39}" type="presParOf" srcId="{0CA6DC04-89A3-44B6-9F5B-DF7BAF8CCA10}" destId="{90E16A54-0CDB-4471-9EEF-E1062DB06E4B}" srcOrd="2" destOrd="0" presId="urn:microsoft.com/office/officeart/2018/2/layout/IconLabelList"/>
    <dgm:cxn modelId="{DE8BF00E-24A5-4D30-8A28-C0EF18E963D9}" type="presParOf" srcId="{C43451BE-F062-4BF9-B56C-8EE6633A39D5}" destId="{C86FE62B-A3AE-4D1F-9683-600C3CAEAD98}" srcOrd="3" destOrd="0" presId="urn:microsoft.com/office/officeart/2018/2/layout/IconLabelList"/>
    <dgm:cxn modelId="{20E12634-C432-4AF0-B192-10DDDB408AD6}" type="presParOf" srcId="{C43451BE-F062-4BF9-B56C-8EE6633A39D5}" destId="{A8B49E0B-D79F-4B92-AB1E-252E2BA5C7D9}" srcOrd="4" destOrd="0" presId="urn:microsoft.com/office/officeart/2018/2/layout/IconLabelList"/>
    <dgm:cxn modelId="{B07CFF27-297F-4674-AEE7-754F89260587}" type="presParOf" srcId="{A8B49E0B-D79F-4B92-AB1E-252E2BA5C7D9}" destId="{31486CDE-83A0-4712-8CE5-C871672C9697}" srcOrd="0" destOrd="0" presId="urn:microsoft.com/office/officeart/2018/2/layout/IconLabelList"/>
    <dgm:cxn modelId="{5CF62A3F-C7F7-420C-BA61-D41A97FF97B6}" type="presParOf" srcId="{A8B49E0B-D79F-4B92-AB1E-252E2BA5C7D9}" destId="{4CCFB4B3-F288-4E70-8753-B6993EE9BAE5}" srcOrd="1" destOrd="0" presId="urn:microsoft.com/office/officeart/2018/2/layout/IconLabelList"/>
    <dgm:cxn modelId="{CDEE678E-4401-4400-A547-1C0D2B4280DF}" type="presParOf" srcId="{A8B49E0B-D79F-4B92-AB1E-252E2BA5C7D9}" destId="{BC37F051-7AEC-46C1-A8C7-589E396193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950CE9-D734-48D0-8042-1D5AAE0CBC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1CACF4DF-E2BF-423B-A4C2-99C4177FB334}">
      <dgm:prSet/>
      <dgm:spPr/>
      <dgm:t>
        <a:bodyPr/>
        <a:lstStyle/>
        <a:p>
          <a:pPr>
            <a:defRPr cap="all"/>
          </a:pPr>
          <a:r>
            <a:rPr lang="en-NZ"/>
            <a:t>Get insights </a:t>
          </a:r>
          <a:endParaRPr lang="en-US"/>
        </a:p>
      </dgm:t>
    </dgm:pt>
    <dgm:pt modelId="{42FB003C-7824-4120-9409-F6EB280A8B46}" type="parTrans" cxnId="{CCF05645-9481-4F44-B600-2AF5C6BD831D}">
      <dgm:prSet/>
      <dgm:spPr/>
      <dgm:t>
        <a:bodyPr/>
        <a:lstStyle/>
        <a:p>
          <a:endParaRPr lang="en-US"/>
        </a:p>
      </dgm:t>
    </dgm:pt>
    <dgm:pt modelId="{1BC3400A-788B-4B6C-9CEE-0CA04F66F977}" type="sibTrans" cxnId="{CCF05645-9481-4F44-B600-2AF5C6BD831D}">
      <dgm:prSet/>
      <dgm:spPr/>
      <dgm:t>
        <a:bodyPr/>
        <a:lstStyle/>
        <a:p>
          <a:endParaRPr lang="en-US"/>
        </a:p>
      </dgm:t>
    </dgm:pt>
    <dgm:pt modelId="{EF431A82-6BD1-4BDB-87C6-C14A3E60EE34}">
      <dgm:prSet/>
      <dgm:spPr/>
      <dgm:t>
        <a:bodyPr/>
        <a:lstStyle/>
        <a:p>
          <a:pPr>
            <a:defRPr cap="all"/>
          </a:pPr>
          <a:r>
            <a:rPr lang="en-US"/>
            <a:t>Generate wealth</a:t>
          </a:r>
        </a:p>
      </dgm:t>
    </dgm:pt>
    <dgm:pt modelId="{D74AF95F-1571-4861-BDDF-899CFC969650}" type="parTrans" cxnId="{D1275F01-99F9-46A2-9ABA-B57E791C01A5}">
      <dgm:prSet/>
      <dgm:spPr/>
      <dgm:t>
        <a:bodyPr/>
        <a:lstStyle/>
        <a:p>
          <a:endParaRPr lang="en-US"/>
        </a:p>
      </dgm:t>
    </dgm:pt>
    <dgm:pt modelId="{6EBAC221-27C4-41E6-8A02-4C8EE110D675}" type="sibTrans" cxnId="{D1275F01-99F9-46A2-9ABA-B57E791C01A5}">
      <dgm:prSet/>
      <dgm:spPr/>
      <dgm:t>
        <a:bodyPr/>
        <a:lstStyle/>
        <a:p>
          <a:endParaRPr lang="en-US"/>
        </a:p>
      </dgm:t>
    </dgm:pt>
    <dgm:pt modelId="{C3DE6D9A-5961-487E-8E0E-823DDCBA9932}" type="pres">
      <dgm:prSet presAssocID="{58950CE9-D734-48D0-8042-1D5AAE0CBCFA}" presName="root" presStyleCnt="0">
        <dgm:presLayoutVars>
          <dgm:dir/>
          <dgm:resizeHandles val="exact"/>
        </dgm:presLayoutVars>
      </dgm:prSet>
      <dgm:spPr/>
    </dgm:pt>
    <dgm:pt modelId="{5A3AED4F-EF05-4EF7-9DB0-3FAA99175E8F}" type="pres">
      <dgm:prSet presAssocID="{1CACF4DF-E2BF-423B-A4C2-99C4177FB334}" presName="compNode" presStyleCnt="0"/>
      <dgm:spPr/>
    </dgm:pt>
    <dgm:pt modelId="{E607059A-F113-4232-9CCB-21EB74542D09}" type="pres">
      <dgm:prSet presAssocID="{1CACF4DF-E2BF-423B-A4C2-99C4177FB334}" presName="iconBgRect" presStyleLbl="bgShp" presStyleIdx="0" presStyleCnt="2"/>
      <dgm:spPr/>
    </dgm:pt>
    <dgm:pt modelId="{1350D640-6777-45B8-9D55-137DB7A9D542}" type="pres">
      <dgm:prSet presAssocID="{1CACF4DF-E2BF-423B-A4C2-99C4177FB33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FA5A3393-5B29-4122-96EA-92BB62682466}" type="pres">
      <dgm:prSet presAssocID="{1CACF4DF-E2BF-423B-A4C2-99C4177FB334}" presName="spaceRect" presStyleCnt="0"/>
      <dgm:spPr/>
    </dgm:pt>
    <dgm:pt modelId="{CCD258D6-1822-4DAE-9A3B-7B27CEB50ECB}" type="pres">
      <dgm:prSet presAssocID="{1CACF4DF-E2BF-423B-A4C2-99C4177FB334}" presName="textRect" presStyleLbl="revTx" presStyleIdx="0" presStyleCnt="2">
        <dgm:presLayoutVars>
          <dgm:chMax val="1"/>
          <dgm:chPref val="1"/>
        </dgm:presLayoutVars>
      </dgm:prSet>
      <dgm:spPr/>
    </dgm:pt>
    <dgm:pt modelId="{9AB74E5F-7596-4AA9-8113-8ED3C2951B87}" type="pres">
      <dgm:prSet presAssocID="{1BC3400A-788B-4B6C-9CEE-0CA04F66F977}" presName="sibTrans" presStyleCnt="0"/>
      <dgm:spPr/>
    </dgm:pt>
    <dgm:pt modelId="{291F0025-0782-4014-8298-9B1F4505BC0F}" type="pres">
      <dgm:prSet presAssocID="{EF431A82-6BD1-4BDB-87C6-C14A3E60EE34}" presName="compNode" presStyleCnt="0"/>
      <dgm:spPr/>
    </dgm:pt>
    <dgm:pt modelId="{FAD2784D-F2CF-4623-9590-CA7B5EADC1A8}" type="pres">
      <dgm:prSet presAssocID="{EF431A82-6BD1-4BDB-87C6-C14A3E60EE34}" presName="iconBgRect" presStyleLbl="bgShp" presStyleIdx="1" presStyleCnt="2"/>
      <dgm:spPr/>
    </dgm:pt>
    <dgm:pt modelId="{26A64716-61FD-43C5-932D-357C1006F13A}" type="pres">
      <dgm:prSet presAssocID="{EF431A82-6BD1-4BDB-87C6-C14A3E60EE3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97B28748-DAAB-4C90-9B73-0EE64EA5A9E4}" type="pres">
      <dgm:prSet presAssocID="{EF431A82-6BD1-4BDB-87C6-C14A3E60EE34}" presName="spaceRect" presStyleCnt="0"/>
      <dgm:spPr/>
    </dgm:pt>
    <dgm:pt modelId="{6284361E-55EA-462E-9924-A23F278D40FF}" type="pres">
      <dgm:prSet presAssocID="{EF431A82-6BD1-4BDB-87C6-C14A3E60EE3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1275F01-99F9-46A2-9ABA-B57E791C01A5}" srcId="{58950CE9-D734-48D0-8042-1D5AAE0CBCFA}" destId="{EF431A82-6BD1-4BDB-87C6-C14A3E60EE34}" srcOrd="1" destOrd="0" parTransId="{D74AF95F-1571-4861-BDDF-899CFC969650}" sibTransId="{6EBAC221-27C4-41E6-8A02-4C8EE110D675}"/>
    <dgm:cxn modelId="{CCF05645-9481-4F44-B600-2AF5C6BD831D}" srcId="{58950CE9-D734-48D0-8042-1D5AAE0CBCFA}" destId="{1CACF4DF-E2BF-423B-A4C2-99C4177FB334}" srcOrd="0" destOrd="0" parTransId="{42FB003C-7824-4120-9409-F6EB280A8B46}" sibTransId="{1BC3400A-788B-4B6C-9CEE-0CA04F66F977}"/>
    <dgm:cxn modelId="{256D1B91-981A-48AE-877A-3010D267B78A}" type="presOf" srcId="{1CACF4DF-E2BF-423B-A4C2-99C4177FB334}" destId="{CCD258D6-1822-4DAE-9A3B-7B27CEB50ECB}" srcOrd="0" destOrd="0" presId="urn:microsoft.com/office/officeart/2018/5/layout/IconCircleLabelList"/>
    <dgm:cxn modelId="{4269A7CB-7A30-4470-8155-0F5501FBE69E}" type="presOf" srcId="{EF431A82-6BD1-4BDB-87C6-C14A3E60EE34}" destId="{6284361E-55EA-462E-9924-A23F278D40FF}" srcOrd="0" destOrd="0" presId="urn:microsoft.com/office/officeart/2018/5/layout/IconCircleLabelList"/>
    <dgm:cxn modelId="{78BBA0DF-650A-46EA-889D-E4770E1FBE0E}" type="presOf" srcId="{58950CE9-D734-48D0-8042-1D5AAE0CBCFA}" destId="{C3DE6D9A-5961-487E-8E0E-823DDCBA9932}" srcOrd="0" destOrd="0" presId="urn:microsoft.com/office/officeart/2018/5/layout/IconCircleLabelList"/>
    <dgm:cxn modelId="{F2469DC5-E982-42B3-8AF1-CF6981503228}" type="presParOf" srcId="{C3DE6D9A-5961-487E-8E0E-823DDCBA9932}" destId="{5A3AED4F-EF05-4EF7-9DB0-3FAA99175E8F}" srcOrd="0" destOrd="0" presId="urn:microsoft.com/office/officeart/2018/5/layout/IconCircleLabelList"/>
    <dgm:cxn modelId="{1A3DD28C-63C9-4CB8-8F72-91B630F8FF02}" type="presParOf" srcId="{5A3AED4F-EF05-4EF7-9DB0-3FAA99175E8F}" destId="{E607059A-F113-4232-9CCB-21EB74542D09}" srcOrd="0" destOrd="0" presId="urn:microsoft.com/office/officeart/2018/5/layout/IconCircleLabelList"/>
    <dgm:cxn modelId="{0810B1C5-29AB-4308-9DE4-4C8B4DF6C2A3}" type="presParOf" srcId="{5A3AED4F-EF05-4EF7-9DB0-3FAA99175E8F}" destId="{1350D640-6777-45B8-9D55-137DB7A9D542}" srcOrd="1" destOrd="0" presId="urn:microsoft.com/office/officeart/2018/5/layout/IconCircleLabelList"/>
    <dgm:cxn modelId="{016C12A3-E8C6-48A6-A360-4991B3671123}" type="presParOf" srcId="{5A3AED4F-EF05-4EF7-9DB0-3FAA99175E8F}" destId="{FA5A3393-5B29-4122-96EA-92BB62682466}" srcOrd="2" destOrd="0" presId="urn:microsoft.com/office/officeart/2018/5/layout/IconCircleLabelList"/>
    <dgm:cxn modelId="{CD5C98CC-B61D-4E6E-98B9-42C86D7EAEA5}" type="presParOf" srcId="{5A3AED4F-EF05-4EF7-9DB0-3FAA99175E8F}" destId="{CCD258D6-1822-4DAE-9A3B-7B27CEB50ECB}" srcOrd="3" destOrd="0" presId="urn:microsoft.com/office/officeart/2018/5/layout/IconCircleLabelList"/>
    <dgm:cxn modelId="{2735D338-AE6A-4E0C-96BD-C1A61ABC19A0}" type="presParOf" srcId="{C3DE6D9A-5961-487E-8E0E-823DDCBA9932}" destId="{9AB74E5F-7596-4AA9-8113-8ED3C2951B87}" srcOrd="1" destOrd="0" presId="urn:microsoft.com/office/officeart/2018/5/layout/IconCircleLabelList"/>
    <dgm:cxn modelId="{CC15AE46-2ECA-465F-A8A8-7100BC0A493E}" type="presParOf" srcId="{C3DE6D9A-5961-487E-8E0E-823DDCBA9932}" destId="{291F0025-0782-4014-8298-9B1F4505BC0F}" srcOrd="2" destOrd="0" presId="urn:microsoft.com/office/officeart/2018/5/layout/IconCircleLabelList"/>
    <dgm:cxn modelId="{55DD6F99-A380-43D4-9FEF-9FE7E1793036}" type="presParOf" srcId="{291F0025-0782-4014-8298-9B1F4505BC0F}" destId="{FAD2784D-F2CF-4623-9590-CA7B5EADC1A8}" srcOrd="0" destOrd="0" presId="urn:microsoft.com/office/officeart/2018/5/layout/IconCircleLabelList"/>
    <dgm:cxn modelId="{A51B107C-5888-4024-9DDB-6C668B3A7436}" type="presParOf" srcId="{291F0025-0782-4014-8298-9B1F4505BC0F}" destId="{26A64716-61FD-43C5-932D-357C1006F13A}" srcOrd="1" destOrd="0" presId="urn:microsoft.com/office/officeart/2018/5/layout/IconCircleLabelList"/>
    <dgm:cxn modelId="{15AB6FAA-5D79-4F19-AC38-6D5A626296A1}" type="presParOf" srcId="{291F0025-0782-4014-8298-9B1F4505BC0F}" destId="{97B28748-DAAB-4C90-9B73-0EE64EA5A9E4}" srcOrd="2" destOrd="0" presId="urn:microsoft.com/office/officeart/2018/5/layout/IconCircleLabelList"/>
    <dgm:cxn modelId="{5ED46AAB-C76F-4030-AE06-15E6DA10F93F}" type="presParOf" srcId="{291F0025-0782-4014-8298-9B1F4505BC0F}" destId="{6284361E-55EA-462E-9924-A23F278D40F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B8B3C4-818C-4C28-9FFE-EC1BAA44980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8C523691-126C-4D5A-A37D-1E182A098C0A}">
      <dgm:prSet/>
      <dgm:spPr/>
      <dgm:t>
        <a:bodyPr/>
        <a:lstStyle/>
        <a:p>
          <a:r>
            <a:rPr lang="en-US" dirty="0"/>
            <a:t>DATA EXTRACTION</a:t>
          </a:r>
        </a:p>
      </dgm:t>
    </dgm:pt>
    <dgm:pt modelId="{7F94439D-22CC-4A2C-89F3-1B18330B167B}" type="parTrans" cxnId="{E301991A-57B8-4777-BB1B-B468B0EC66FA}">
      <dgm:prSet/>
      <dgm:spPr/>
      <dgm:t>
        <a:bodyPr/>
        <a:lstStyle/>
        <a:p>
          <a:endParaRPr lang="en-US"/>
        </a:p>
      </dgm:t>
    </dgm:pt>
    <dgm:pt modelId="{5451B50E-D3AE-4BC0-B352-B80EC22B9176}" type="sibTrans" cxnId="{E301991A-57B8-4777-BB1B-B468B0EC66FA}">
      <dgm:prSet/>
      <dgm:spPr/>
      <dgm:t>
        <a:bodyPr/>
        <a:lstStyle/>
        <a:p>
          <a:endParaRPr lang="en-US"/>
        </a:p>
      </dgm:t>
    </dgm:pt>
    <dgm:pt modelId="{0BC9E070-1710-4299-A711-2E3ADDB0A7EF}">
      <dgm:prSet/>
      <dgm:spPr/>
      <dgm:t>
        <a:bodyPr/>
        <a:lstStyle/>
        <a:p>
          <a:r>
            <a:rPr lang="en-US"/>
            <a:t>DATA PRE-PROCESSING</a:t>
          </a:r>
        </a:p>
      </dgm:t>
    </dgm:pt>
    <dgm:pt modelId="{281EA40A-258B-4DF8-A285-52546F467B50}" type="parTrans" cxnId="{6FA4A35C-1866-40D4-82FD-D78C80E790D9}">
      <dgm:prSet/>
      <dgm:spPr/>
      <dgm:t>
        <a:bodyPr/>
        <a:lstStyle/>
        <a:p>
          <a:endParaRPr lang="en-US"/>
        </a:p>
      </dgm:t>
    </dgm:pt>
    <dgm:pt modelId="{D6C5AB5A-4B0C-4E54-8C2E-8964A3A2F120}" type="sibTrans" cxnId="{6FA4A35C-1866-40D4-82FD-D78C80E790D9}">
      <dgm:prSet/>
      <dgm:spPr/>
      <dgm:t>
        <a:bodyPr/>
        <a:lstStyle/>
        <a:p>
          <a:endParaRPr lang="en-US"/>
        </a:p>
      </dgm:t>
    </dgm:pt>
    <dgm:pt modelId="{8D614B2F-96F8-440A-B887-B8E4967ACCB8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CAA59F3D-90FE-4098-B189-E21C9791DBDC}" type="parTrans" cxnId="{C37FC838-EDDD-4367-95AF-1957435ABBE8}">
      <dgm:prSet/>
      <dgm:spPr/>
      <dgm:t>
        <a:bodyPr/>
        <a:lstStyle/>
        <a:p>
          <a:endParaRPr lang="en-US"/>
        </a:p>
      </dgm:t>
    </dgm:pt>
    <dgm:pt modelId="{71B8DB9E-A1A6-4F88-B0D1-918530F14A60}" type="sibTrans" cxnId="{C37FC838-EDDD-4367-95AF-1957435ABBE8}">
      <dgm:prSet/>
      <dgm:spPr/>
      <dgm:t>
        <a:bodyPr/>
        <a:lstStyle/>
        <a:p>
          <a:endParaRPr lang="en-US"/>
        </a:p>
      </dgm:t>
    </dgm:pt>
    <dgm:pt modelId="{FB49CD9B-F371-4863-B139-4B771FC0369C}">
      <dgm:prSet/>
      <dgm:spPr/>
      <dgm:t>
        <a:bodyPr/>
        <a:lstStyle/>
        <a:p>
          <a:r>
            <a:rPr lang="en-US"/>
            <a:t>MODEL BUILDING</a:t>
          </a:r>
        </a:p>
      </dgm:t>
    </dgm:pt>
    <dgm:pt modelId="{3D82CD40-231C-4871-B6E4-ACDB8538D7C2}" type="parTrans" cxnId="{7D8CDFCF-CA0E-4B82-AD8B-4F063A8D87E3}">
      <dgm:prSet/>
      <dgm:spPr/>
      <dgm:t>
        <a:bodyPr/>
        <a:lstStyle/>
        <a:p>
          <a:endParaRPr lang="en-US"/>
        </a:p>
      </dgm:t>
    </dgm:pt>
    <dgm:pt modelId="{C65CDF74-52E7-4581-8874-6E70DAA86207}" type="sibTrans" cxnId="{7D8CDFCF-CA0E-4B82-AD8B-4F063A8D87E3}">
      <dgm:prSet/>
      <dgm:spPr/>
      <dgm:t>
        <a:bodyPr/>
        <a:lstStyle/>
        <a:p>
          <a:endParaRPr lang="en-US"/>
        </a:p>
      </dgm:t>
    </dgm:pt>
    <dgm:pt modelId="{35CD2095-744B-4C89-A77D-F126C1F52B44}">
      <dgm:prSet/>
      <dgm:spPr/>
      <dgm:t>
        <a:bodyPr/>
        <a:lstStyle/>
        <a:p>
          <a:r>
            <a:rPr lang="en-US"/>
            <a:t>MODEL SUMMARY</a:t>
          </a:r>
        </a:p>
      </dgm:t>
    </dgm:pt>
    <dgm:pt modelId="{3A0C23D8-3E5F-43FB-AFA1-51CDC588D9FC}" type="parTrans" cxnId="{3A4D36CE-DCE1-4187-BE04-466A6C755538}">
      <dgm:prSet/>
      <dgm:spPr/>
      <dgm:t>
        <a:bodyPr/>
        <a:lstStyle/>
        <a:p>
          <a:endParaRPr lang="en-US"/>
        </a:p>
      </dgm:t>
    </dgm:pt>
    <dgm:pt modelId="{9ED59AE8-2B0B-4A73-B97F-C43DB1D02B09}" type="sibTrans" cxnId="{3A4D36CE-DCE1-4187-BE04-466A6C755538}">
      <dgm:prSet/>
      <dgm:spPr/>
      <dgm:t>
        <a:bodyPr/>
        <a:lstStyle/>
        <a:p>
          <a:endParaRPr lang="en-US"/>
        </a:p>
      </dgm:t>
    </dgm:pt>
    <dgm:pt modelId="{EFB60B7A-A0FB-49D1-A8D8-51D2D05EFBBA}">
      <dgm:prSet/>
      <dgm:spPr/>
      <dgm:t>
        <a:bodyPr/>
        <a:lstStyle/>
        <a:p>
          <a:r>
            <a:rPr lang="en-US"/>
            <a:t>RECOMMENDATION&amp; CONCLUSION</a:t>
          </a:r>
        </a:p>
      </dgm:t>
    </dgm:pt>
    <dgm:pt modelId="{E9377486-4ED4-441B-A47C-EFACED96B516}" type="parTrans" cxnId="{092A1652-42A2-468E-9CEC-ADDDB7304829}">
      <dgm:prSet/>
      <dgm:spPr/>
      <dgm:t>
        <a:bodyPr/>
        <a:lstStyle/>
        <a:p>
          <a:endParaRPr lang="en-US"/>
        </a:p>
      </dgm:t>
    </dgm:pt>
    <dgm:pt modelId="{B348CD48-E0B7-4207-AAF4-BE7A8571B24E}" type="sibTrans" cxnId="{092A1652-42A2-468E-9CEC-ADDDB7304829}">
      <dgm:prSet/>
      <dgm:spPr/>
      <dgm:t>
        <a:bodyPr/>
        <a:lstStyle/>
        <a:p>
          <a:endParaRPr lang="en-US"/>
        </a:p>
      </dgm:t>
    </dgm:pt>
    <dgm:pt modelId="{C41ED5D0-5049-4A20-8B3A-E932B0EBECD4}" type="pres">
      <dgm:prSet presAssocID="{C2B8B3C4-818C-4C28-9FFE-EC1BAA449806}" presName="root" presStyleCnt="0">
        <dgm:presLayoutVars>
          <dgm:dir/>
          <dgm:resizeHandles val="exact"/>
        </dgm:presLayoutVars>
      </dgm:prSet>
      <dgm:spPr/>
    </dgm:pt>
    <dgm:pt modelId="{3703A6E3-9CB1-40F4-9117-0D61D8541849}" type="pres">
      <dgm:prSet presAssocID="{8C523691-126C-4D5A-A37D-1E182A098C0A}" presName="compNode" presStyleCnt="0"/>
      <dgm:spPr/>
    </dgm:pt>
    <dgm:pt modelId="{F653F513-13C2-4846-87F4-F520917D4AEC}" type="pres">
      <dgm:prSet presAssocID="{8C523691-126C-4D5A-A37D-1E182A098C0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34F7302-CBC6-41D3-8AF2-9CDDEC5BAE19}" type="pres">
      <dgm:prSet presAssocID="{8C523691-126C-4D5A-A37D-1E182A098C0A}" presName="spaceRect" presStyleCnt="0"/>
      <dgm:spPr/>
    </dgm:pt>
    <dgm:pt modelId="{572FE9EF-F66D-4825-8B5E-9CCA8B577F41}" type="pres">
      <dgm:prSet presAssocID="{8C523691-126C-4D5A-A37D-1E182A098C0A}" presName="textRect" presStyleLbl="revTx" presStyleIdx="0" presStyleCnt="6">
        <dgm:presLayoutVars>
          <dgm:chMax val="1"/>
          <dgm:chPref val="1"/>
        </dgm:presLayoutVars>
      </dgm:prSet>
      <dgm:spPr/>
    </dgm:pt>
    <dgm:pt modelId="{8A0A007B-8B52-474F-9D7D-17B8FBC1DF23}" type="pres">
      <dgm:prSet presAssocID="{5451B50E-D3AE-4BC0-B352-B80EC22B9176}" presName="sibTrans" presStyleCnt="0"/>
      <dgm:spPr/>
    </dgm:pt>
    <dgm:pt modelId="{B906B746-55B9-453D-9ADC-4AE8BE616E1F}" type="pres">
      <dgm:prSet presAssocID="{0BC9E070-1710-4299-A711-2E3ADDB0A7EF}" presName="compNode" presStyleCnt="0"/>
      <dgm:spPr/>
    </dgm:pt>
    <dgm:pt modelId="{1118F5CF-730E-4CF4-BE31-99AD43060FC4}" type="pres">
      <dgm:prSet presAssocID="{0BC9E070-1710-4299-A711-2E3ADDB0A7E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262E716-079F-459F-B5E0-DED4E40B2EE4}" type="pres">
      <dgm:prSet presAssocID="{0BC9E070-1710-4299-A711-2E3ADDB0A7EF}" presName="spaceRect" presStyleCnt="0"/>
      <dgm:spPr/>
    </dgm:pt>
    <dgm:pt modelId="{BBDBE752-A527-4BA2-8B53-6752331F47AA}" type="pres">
      <dgm:prSet presAssocID="{0BC9E070-1710-4299-A711-2E3ADDB0A7EF}" presName="textRect" presStyleLbl="revTx" presStyleIdx="1" presStyleCnt="6">
        <dgm:presLayoutVars>
          <dgm:chMax val="1"/>
          <dgm:chPref val="1"/>
        </dgm:presLayoutVars>
      </dgm:prSet>
      <dgm:spPr/>
    </dgm:pt>
    <dgm:pt modelId="{4839BE7D-6912-41AF-B5E8-2CE030A40E00}" type="pres">
      <dgm:prSet presAssocID="{D6C5AB5A-4B0C-4E54-8C2E-8964A3A2F120}" presName="sibTrans" presStyleCnt="0"/>
      <dgm:spPr/>
    </dgm:pt>
    <dgm:pt modelId="{9123014C-7F4C-4A29-A77E-19CB77435C5D}" type="pres">
      <dgm:prSet presAssocID="{8D614B2F-96F8-440A-B887-B8E4967ACCB8}" presName="compNode" presStyleCnt="0"/>
      <dgm:spPr/>
    </dgm:pt>
    <dgm:pt modelId="{14279223-C557-401B-B59C-CE295A1886DB}" type="pres">
      <dgm:prSet presAssocID="{8D614B2F-96F8-440A-B887-B8E4967ACCB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2136C86-0E43-4A8B-A290-B9CE94B038BE}" type="pres">
      <dgm:prSet presAssocID="{8D614B2F-96F8-440A-B887-B8E4967ACCB8}" presName="spaceRect" presStyleCnt="0"/>
      <dgm:spPr/>
    </dgm:pt>
    <dgm:pt modelId="{B1F1DE7D-68F8-48E4-BFC2-418170B95D50}" type="pres">
      <dgm:prSet presAssocID="{8D614B2F-96F8-440A-B887-B8E4967ACCB8}" presName="textRect" presStyleLbl="revTx" presStyleIdx="2" presStyleCnt="6">
        <dgm:presLayoutVars>
          <dgm:chMax val="1"/>
          <dgm:chPref val="1"/>
        </dgm:presLayoutVars>
      </dgm:prSet>
      <dgm:spPr/>
    </dgm:pt>
    <dgm:pt modelId="{105E4458-BAA6-4111-B413-B346D3C1370F}" type="pres">
      <dgm:prSet presAssocID="{71B8DB9E-A1A6-4F88-B0D1-918530F14A60}" presName="sibTrans" presStyleCnt="0"/>
      <dgm:spPr/>
    </dgm:pt>
    <dgm:pt modelId="{D429E72D-4651-4AAA-8460-D661C32EA7BC}" type="pres">
      <dgm:prSet presAssocID="{FB49CD9B-F371-4863-B139-4B771FC0369C}" presName="compNode" presStyleCnt="0"/>
      <dgm:spPr/>
    </dgm:pt>
    <dgm:pt modelId="{1C12D484-5927-4079-A372-EE3B37DEEA83}" type="pres">
      <dgm:prSet presAssocID="{FB49CD9B-F371-4863-B139-4B771FC0369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7245F2D-1F82-4F36-B5D5-A6D57B874D09}" type="pres">
      <dgm:prSet presAssocID="{FB49CD9B-F371-4863-B139-4B771FC0369C}" presName="spaceRect" presStyleCnt="0"/>
      <dgm:spPr/>
    </dgm:pt>
    <dgm:pt modelId="{AC0B222F-9742-4DA0-93EC-E846931769E7}" type="pres">
      <dgm:prSet presAssocID="{FB49CD9B-F371-4863-B139-4B771FC0369C}" presName="textRect" presStyleLbl="revTx" presStyleIdx="3" presStyleCnt="6">
        <dgm:presLayoutVars>
          <dgm:chMax val="1"/>
          <dgm:chPref val="1"/>
        </dgm:presLayoutVars>
      </dgm:prSet>
      <dgm:spPr/>
    </dgm:pt>
    <dgm:pt modelId="{6262FA4F-1ABA-4FEA-8578-68DD914B6DC5}" type="pres">
      <dgm:prSet presAssocID="{C65CDF74-52E7-4581-8874-6E70DAA86207}" presName="sibTrans" presStyleCnt="0"/>
      <dgm:spPr/>
    </dgm:pt>
    <dgm:pt modelId="{A8870942-9D7D-4D50-9C5C-37B2C7DD0164}" type="pres">
      <dgm:prSet presAssocID="{35CD2095-744B-4C89-A77D-F126C1F52B44}" presName="compNode" presStyleCnt="0"/>
      <dgm:spPr/>
    </dgm:pt>
    <dgm:pt modelId="{5FD919E3-EE39-40C6-9746-231DB2CE4547}" type="pres">
      <dgm:prSet presAssocID="{35CD2095-744B-4C89-A77D-F126C1F52B4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518D71C-5944-4E68-9C26-627B931422FC}" type="pres">
      <dgm:prSet presAssocID="{35CD2095-744B-4C89-A77D-F126C1F52B44}" presName="spaceRect" presStyleCnt="0"/>
      <dgm:spPr/>
    </dgm:pt>
    <dgm:pt modelId="{C6C6C4E7-9CA6-4B48-87D4-420B639BE789}" type="pres">
      <dgm:prSet presAssocID="{35CD2095-744B-4C89-A77D-F126C1F52B44}" presName="textRect" presStyleLbl="revTx" presStyleIdx="4" presStyleCnt="6">
        <dgm:presLayoutVars>
          <dgm:chMax val="1"/>
          <dgm:chPref val="1"/>
        </dgm:presLayoutVars>
      </dgm:prSet>
      <dgm:spPr/>
    </dgm:pt>
    <dgm:pt modelId="{D6766727-BB3A-4CB0-97F4-B1929B5B246F}" type="pres">
      <dgm:prSet presAssocID="{9ED59AE8-2B0B-4A73-B97F-C43DB1D02B09}" presName="sibTrans" presStyleCnt="0"/>
      <dgm:spPr/>
    </dgm:pt>
    <dgm:pt modelId="{C66EB8E2-3EE7-4CBD-8AB4-90EECA94F955}" type="pres">
      <dgm:prSet presAssocID="{EFB60B7A-A0FB-49D1-A8D8-51D2D05EFBBA}" presName="compNode" presStyleCnt="0"/>
      <dgm:spPr/>
    </dgm:pt>
    <dgm:pt modelId="{6B244541-4911-40F5-9ECF-69F33A7AF026}" type="pres">
      <dgm:prSet presAssocID="{EFB60B7A-A0FB-49D1-A8D8-51D2D05EFBB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1A4AA5BA-71AB-4EA4-BC47-031C3E499749}" type="pres">
      <dgm:prSet presAssocID="{EFB60B7A-A0FB-49D1-A8D8-51D2D05EFBBA}" presName="spaceRect" presStyleCnt="0"/>
      <dgm:spPr/>
    </dgm:pt>
    <dgm:pt modelId="{F79EA01E-AB7A-4F94-9846-B38FA81FA6D9}" type="pres">
      <dgm:prSet presAssocID="{EFB60B7A-A0FB-49D1-A8D8-51D2D05EFBB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301991A-57B8-4777-BB1B-B468B0EC66FA}" srcId="{C2B8B3C4-818C-4C28-9FFE-EC1BAA449806}" destId="{8C523691-126C-4D5A-A37D-1E182A098C0A}" srcOrd="0" destOrd="0" parTransId="{7F94439D-22CC-4A2C-89F3-1B18330B167B}" sibTransId="{5451B50E-D3AE-4BC0-B352-B80EC22B9176}"/>
    <dgm:cxn modelId="{CC04501F-6324-4C97-AFE5-BB0A55D19436}" type="presOf" srcId="{8D614B2F-96F8-440A-B887-B8E4967ACCB8}" destId="{B1F1DE7D-68F8-48E4-BFC2-418170B95D50}" srcOrd="0" destOrd="0" presId="urn:microsoft.com/office/officeart/2018/2/layout/IconLabelList"/>
    <dgm:cxn modelId="{C37FC838-EDDD-4367-95AF-1957435ABBE8}" srcId="{C2B8B3C4-818C-4C28-9FFE-EC1BAA449806}" destId="{8D614B2F-96F8-440A-B887-B8E4967ACCB8}" srcOrd="2" destOrd="0" parTransId="{CAA59F3D-90FE-4098-B189-E21C9791DBDC}" sibTransId="{71B8DB9E-A1A6-4F88-B0D1-918530F14A60}"/>
    <dgm:cxn modelId="{6FA4A35C-1866-40D4-82FD-D78C80E790D9}" srcId="{C2B8B3C4-818C-4C28-9FFE-EC1BAA449806}" destId="{0BC9E070-1710-4299-A711-2E3ADDB0A7EF}" srcOrd="1" destOrd="0" parTransId="{281EA40A-258B-4DF8-A285-52546F467B50}" sibTransId="{D6C5AB5A-4B0C-4E54-8C2E-8964A3A2F120}"/>
    <dgm:cxn modelId="{3EC43B5E-B49E-4848-9826-28A338F73C52}" type="presOf" srcId="{0BC9E070-1710-4299-A711-2E3ADDB0A7EF}" destId="{BBDBE752-A527-4BA2-8B53-6752331F47AA}" srcOrd="0" destOrd="0" presId="urn:microsoft.com/office/officeart/2018/2/layout/IconLabelList"/>
    <dgm:cxn modelId="{C06D6961-A5EF-4C5D-8F2F-466D18CABCDC}" type="presOf" srcId="{FB49CD9B-F371-4863-B139-4B771FC0369C}" destId="{AC0B222F-9742-4DA0-93EC-E846931769E7}" srcOrd="0" destOrd="0" presId="urn:microsoft.com/office/officeart/2018/2/layout/IconLabelList"/>
    <dgm:cxn modelId="{C372854E-EB7B-4DE1-89AD-14E6545D5F31}" type="presOf" srcId="{C2B8B3C4-818C-4C28-9FFE-EC1BAA449806}" destId="{C41ED5D0-5049-4A20-8B3A-E932B0EBECD4}" srcOrd="0" destOrd="0" presId="urn:microsoft.com/office/officeart/2018/2/layout/IconLabelList"/>
    <dgm:cxn modelId="{092A1652-42A2-468E-9CEC-ADDDB7304829}" srcId="{C2B8B3C4-818C-4C28-9FFE-EC1BAA449806}" destId="{EFB60B7A-A0FB-49D1-A8D8-51D2D05EFBBA}" srcOrd="5" destOrd="0" parTransId="{E9377486-4ED4-441B-A47C-EFACED96B516}" sibTransId="{B348CD48-E0B7-4207-AAF4-BE7A8571B24E}"/>
    <dgm:cxn modelId="{426F769F-779D-4859-8CC1-F41777E5FC85}" type="presOf" srcId="{35CD2095-744B-4C89-A77D-F126C1F52B44}" destId="{C6C6C4E7-9CA6-4B48-87D4-420B639BE789}" srcOrd="0" destOrd="0" presId="urn:microsoft.com/office/officeart/2018/2/layout/IconLabelList"/>
    <dgm:cxn modelId="{3A4D36CE-DCE1-4187-BE04-466A6C755538}" srcId="{C2B8B3C4-818C-4C28-9FFE-EC1BAA449806}" destId="{35CD2095-744B-4C89-A77D-F126C1F52B44}" srcOrd="4" destOrd="0" parTransId="{3A0C23D8-3E5F-43FB-AFA1-51CDC588D9FC}" sibTransId="{9ED59AE8-2B0B-4A73-B97F-C43DB1D02B09}"/>
    <dgm:cxn modelId="{7D8CDFCF-CA0E-4B82-AD8B-4F063A8D87E3}" srcId="{C2B8B3C4-818C-4C28-9FFE-EC1BAA449806}" destId="{FB49CD9B-F371-4863-B139-4B771FC0369C}" srcOrd="3" destOrd="0" parTransId="{3D82CD40-231C-4871-B6E4-ACDB8538D7C2}" sibTransId="{C65CDF74-52E7-4581-8874-6E70DAA86207}"/>
    <dgm:cxn modelId="{BBEE2CDE-F51F-4270-916C-7BE798A78936}" type="presOf" srcId="{EFB60B7A-A0FB-49D1-A8D8-51D2D05EFBBA}" destId="{F79EA01E-AB7A-4F94-9846-B38FA81FA6D9}" srcOrd="0" destOrd="0" presId="urn:microsoft.com/office/officeart/2018/2/layout/IconLabelList"/>
    <dgm:cxn modelId="{8AC47CDE-B0A7-4881-B4F1-476CFAF6F62C}" type="presOf" srcId="{8C523691-126C-4D5A-A37D-1E182A098C0A}" destId="{572FE9EF-F66D-4825-8B5E-9CCA8B577F41}" srcOrd="0" destOrd="0" presId="urn:microsoft.com/office/officeart/2018/2/layout/IconLabelList"/>
    <dgm:cxn modelId="{DEA8FE25-6CD6-4197-ABFC-5233AD88287A}" type="presParOf" srcId="{C41ED5D0-5049-4A20-8B3A-E932B0EBECD4}" destId="{3703A6E3-9CB1-40F4-9117-0D61D8541849}" srcOrd="0" destOrd="0" presId="urn:microsoft.com/office/officeart/2018/2/layout/IconLabelList"/>
    <dgm:cxn modelId="{10A31396-C068-49B9-954E-D95BFC90B8DA}" type="presParOf" srcId="{3703A6E3-9CB1-40F4-9117-0D61D8541849}" destId="{F653F513-13C2-4846-87F4-F520917D4AEC}" srcOrd="0" destOrd="0" presId="urn:microsoft.com/office/officeart/2018/2/layout/IconLabelList"/>
    <dgm:cxn modelId="{CA5787E4-6F01-46E7-AED0-5EEC650AD0FF}" type="presParOf" srcId="{3703A6E3-9CB1-40F4-9117-0D61D8541849}" destId="{D34F7302-CBC6-41D3-8AF2-9CDDEC5BAE19}" srcOrd="1" destOrd="0" presId="urn:microsoft.com/office/officeart/2018/2/layout/IconLabelList"/>
    <dgm:cxn modelId="{F4AD2D21-EAAD-4E28-A4D9-2F909D29262C}" type="presParOf" srcId="{3703A6E3-9CB1-40F4-9117-0D61D8541849}" destId="{572FE9EF-F66D-4825-8B5E-9CCA8B577F41}" srcOrd="2" destOrd="0" presId="urn:microsoft.com/office/officeart/2018/2/layout/IconLabelList"/>
    <dgm:cxn modelId="{51FD221E-88BC-4F85-BDFA-CAD29EEB19A6}" type="presParOf" srcId="{C41ED5D0-5049-4A20-8B3A-E932B0EBECD4}" destId="{8A0A007B-8B52-474F-9D7D-17B8FBC1DF23}" srcOrd="1" destOrd="0" presId="urn:microsoft.com/office/officeart/2018/2/layout/IconLabelList"/>
    <dgm:cxn modelId="{581C9ED9-9B90-4D57-810E-5643C6548978}" type="presParOf" srcId="{C41ED5D0-5049-4A20-8B3A-E932B0EBECD4}" destId="{B906B746-55B9-453D-9ADC-4AE8BE616E1F}" srcOrd="2" destOrd="0" presId="urn:microsoft.com/office/officeart/2018/2/layout/IconLabelList"/>
    <dgm:cxn modelId="{C37CEB2F-1403-4EC8-9E82-E272E1F1610A}" type="presParOf" srcId="{B906B746-55B9-453D-9ADC-4AE8BE616E1F}" destId="{1118F5CF-730E-4CF4-BE31-99AD43060FC4}" srcOrd="0" destOrd="0" presId="urn:microsoft.com/office/officeart/2018/2/layout/IconLabelList"/>
    <dgm:cxn modelId="{B9D7729F-2A2D-4641-BF89-A28BB01847A5}" type="presParOf" srcId="{B906B746-55B9-453D-9ADC-4AE8BE616E1F}" destId="{0262E716-079F-459F-B5E0-DED4E40B2EE4}" srcOrd="1" destOrd="0" presId="urn:microsoft.com/office/officeart/2018/2/layout/IconLabelList"/>
    <dgm:cxn modelId="{5A88F6F3-3875-4F8C-98AF-58D1A030C2BC}" type="presParOf" srcId="{B906B746-55B9-453D-9ADC-4AE8BE616E1F}" destId="{BBDBE752-A527-4BA2-8B53-6752331F47AA}" srcOrd="2" destOrd="0" presId="urn:microsoft.com/office/officeart/2018/2/layout/IconLabelList"/>
    <dgm:cxn modelId="{0B7F1075-DF79-4CAC-81FA-818979F1E3D6}" type="presParOf" srcId="{C41ED5D0-5049-4A20-8B3A-E932B0EBECD4}" destId="{4839BE7D-6912-41AF-B5E8-2CE030A40E00}" srcOrd="3" destOrd="0" presId="urn:microsoft.com/office/officeart/2018/2/layout/IconLabelList"/>
    <dgm:cxn modelId="{A6FFAE02-71F5-4753-85A6-017D79DFAE6C}" type="presParOf" srcId="{C41ED5D0-5049-4A20-8B3A-E932B0EBECD4}" destId="{9123014C-7F4C-4A29-A77E-19CB77435C5D}" srcOrd="4" destOrd="0" presId="urn:microsoft.com/office/officeart/2018/2/layout/IconLabelList"/>
    <dgm:cxn modelId="{9F252BD4-80CB-407A-954D-05AAD00DDDE1}" type="presParOf" srcId="{9123014C-7F4C-4A29-A77E-19CB77435C5D}" destId="{14279223-C557-401B-B59C-CE295A1886DB}" srcOrd="0" destOrd="0" presId="urn:microsoft.com/office/officeart/2018/2/layout/IconLabelList"/>
    <dgm:cxn modelId="{54232F4D-445F-4666-94D7-3E5A6EC83522}" type="presParOf" srcId="{9123014C-7F4C-4A29-A77E-19CB77435C5D}" destId="{F2136C86-0E43-4A8B-A290-B9CE94B038BE}" srcOrd="1" destOrd="0" presId="urn:microsoft.com/office/officeart/2018/2/layout/IconLabelList"/>
    <dgm:cxn modelId="{3084FDA2-1A53-48C4-AE15-BC491A34F4F1}" type="presParOf" srcId="{9123014C-7F4C-4A29-A77E-19CB77435C5D}" destId="{B1F1DE7D-68F8-48E4-BFC2-418170B95D50}" srcOrd="2" destOrd="0" presId="urn:microsoft.com/office/officeart/2018/2/layout/IconLabelList"/>
    <dgm:cxn modelId="{75BC831C-349E-449C-819E-561F65DD6CE9}" type="presParOf" srcId="{C41ED5D0-5049-4A20-8B3A-E932B0EBECD4}" destId="{105E4458-BAA6-4111-B413-B346D3C1370F}" srcOrd="5" destOrd="0" presId="urn:microsoft.com/office/officeart/2018/2/layout/IconLabelList"/>
    <dgm:cxn modelId="{B0386B67-DF2B-4FDD-B2B8-2B8876BE4A30}" type="presParOf" srcId="{C41ED5D0-5049-4A20-8B3A-E932B0EBECD4}" destId="{D429E72D-4651-4AAA-8460-D661C32EA7BC}" srcOrd="6" destOrd="0" presId="urn:microsoft.com/office/officeart/2018/2/layout/IconLabelList"/>
    <dgm:cxn modelId="{8140E558-A8BA-47A8-87F3-B0EA9B516B0E}" type="presParOf" srcId="{D429E72D-4651-4AAA-8460-D661C32EA7BC}" destId="{1C12D484-5927-4079-A372-EE3B37DEEA83}" srcOrd="0" destOrd="0" presId="urn:microsoft.com/office/officeart/2018/2/layout/IconLabelList"/>
    <dgm:cxn modelId="{5B470613-233C-4760-8747-6F92A8FA9F15}" type="presParOf" srcId="{D429E72D-4651-4AAA-8460-D661C32EA7BC}" destId="{C7245F2D-1F82-4F36-B5D5-A6D57B874D09}" srcOrd="1" destOrd="0" presId="urn:microsoft.com/office/officeart/2018/2/layout/IconLabelList"/>
    <dgm:cxn modelId="{589497E0-BA97-4795-9EB0-2245DC863CD2}" type="presParOf" srcId="{D429E72D-4651-4AAA-8460-D661C32EA7BC}" destId="{AC0B222F-9742-4DA0-93EC-E846931769E7}" srcOrd="2" destOrd="0" presId="urn:microsoft.com/office/officeart/2018/2/layout/IconLabelList"/>
    <dgm:cxn modelId="{B5DF04A8-FC39-4894-AE11-2CCD1BFF75FB}" type="presParOf" srcId="{C41ED5D0-5049-4A20-8B3A-E932B0EBECD4}" destId="{6262FA4F-1ABA-4FEA-8578-68DD914B6DC5}" srcOrd="7" destOrd="0" presId="urn:microsoft.com/office/officeart/2018/2/layout/IconLabelList"/>
    <dgm:cxn modelId="{9D6AD1D0-AC95-4CAE-9E99-E22C383E049B}" type="presParOf" srcId="{C41ED5D0-5049-4A20-8B3A-E932B0EBECD4}" destId="{A8870942-9D7D-4D50-9C5C-37B2C7DD0164}" srcOrd="8" destOrd="0" presId="urn:microsoft.com/office/officeart/2018/2/layout/IconLabelList"/>
    <dgm:cxn modelId="{EF6EC8D1-29B6-4CF8-A355-B5434D219966}" type="presParOf" srcId="{A8870942-9D7D-4D50-9C5C-37B2C7DD0164}" destId="{5FD919E3-EE39-40C6-9746-231DB2CE4547}" srcOrd="0" destOrd="0" presId="urn:microsoft.com/office/officeart/2018/2/layout/IconLabelList"/>
    <dgm:cxn modelId="{DDD8B9DC-EDEA-4C5E-9B92-CAF7211F6005}" type="presParOf" srcId="{A8870942-9D7D-4D50-9C5C-37B2C7DD0164}" destId="{4518D71C-5944-4E68-9C26-627B931422FC}" srcOrd="1" destOrd="0" presId="urn:microsoft.com/office/officeart/2018/2/layout/IconLabelList"/>
    <dgm:cxn modelId="{640B613A-4319-4486-8618-96D000A3EEF8}" type="presParOf" srcId="{A8870942-9D7D-4D50-9C5C-37B2C7DD0164}" destId="{C6C6C4E7-9CA6-4B48-87D4-420B639BE789}" srcOrd="2" destOrd="0" presId="urn:microsoft.com/office/officeart/2018/2/layout/IconLabelList"/>
    <dgm:cxn modelId="{DD6AE0AD-65A1-4DCB-83A0-04A1532F4A47}" type="presParOf" srcId="{C41ED5D0-5049-4A20-8B3A-E932B0EBECD4}" destId="{D6766727-BB3A-4CB0-97F4-B1929B5B246F}" srcOrd="9" destOrd="0" presId="urn:microsoft.com/office/officeart/2018/2/layout/IconLabelList"/>
    <dgm:cxn modelId="{90C932F4-9D61-4FDD-B261-6A75EF9BD4DA}" type="presParOf" srcId="{C41ED5D0-5049-4A20-8B3A-E932B0EBECD4}" destId="{C66EB8E2-3EE7-4CBD-8AB4-90EECA94F955}" srcOrd="10" destOrd="0" presId="urn:microsoft.com/office/officeart/2018/2/layout/IconLabelList"/>
    <dgm:cxn modelId="{CEA1E96D-8F44-413A-8459-AAFC39C1BB3E}" type="presParOf" srcId="{C66EB8E2-3EE7-4CBD-8AB4-90EECA94F955}" destId="{6B244541-4911-40F5-9ECF-69F33A7AF026}" srcOrd="0" destOrd="0" presId="urn:microsoft.com/office/officeart/2018/2/layout/IconLabelList"/>
    <dgm:cxn modelId="{6614DF77-298B-4F79-B767-3A02751759C8}" type="presParOf" srcId="{C66EB8E2-3EE7-4CBD-8AB4-90EECA94F955}" destId="{1A4AA5BA-71AB-4EA4-BC47-031C3E499749}" srcOrd="1" destOrd="0" presId="urn:microsoft.com/office/officeart/2018/2/layout/IconLabelList"/>
    <dgm:cxn modelId="{E5F20723-DE67-4E6D-9CB3-68A8A20315B6}" type="presParOf" srcId="{C66EB8E2-3EE7-4CBD-8AB4-90EECA94F955}" destId="{F79EA01E-AB7A-4F94-9846-B38FA81FA6D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2E32C-83D8-4360-A3AD-E082D40D8007}">
      <dsp:nvSpPr>
        <dsp:cNvPr id="0" name=""/>
        <dsp:cNvSpPr/>
      </dsp:nvSpPr>
      <dsp:spPr>
        <a:xfrm>
          <a:off x="915389" y="279192"/>
          <a:ext cx="1248817" cy="124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97105-7E12-4065-B31F-3527AD3BAFD7}">
      <dsp:nvSpPr>
        <dsp:cNvPr id="0" name=""/>
        <dsp:cNvSpPr/>
      </dsp:nvSpPr>
      <dsp:spPr>
        <a:xfrm>
          <a:off x="152222" y="1875690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investing small amount early helps to generate more wealth?</a:t>
          </a:r>
        </a:p>
      </dsp:txBody>
      <dsp:txXfrm>
        <a:off x="152222" y="1875690"/>
        <a:ext cx="2775149" cy="720000"/>
      </dsp:txXfrm>
    </dsp:sp>
    <dsp:sp modelId="{2BE94735-E450-4569-A1F2-5344C5460E9E}">
      <dsp:nvSpPr>
        <dsp:cNvPr id="0" name=""/>
        <dsp:cNvSpPr/>
      </dsp:nvSpPr>
      <dsp:spPr>
        <a:xfrm>
          <a:off x="4176189" y="279192"/>
          <a:ext cx="1248817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16A54-0CDB-4471-9EEF-E1062DB06E4B}">
      <dsp:nvSpPr>
        <dsp:cNvPr id="0" name=""/>
        <dsp:cNvSpPr/>
      </dsp:nvSpPr>
      <dsp:spPr>
        <a:xfrm>
          <a:off x="3413023" y="1875690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you predict the stock market to gain more profit?</a:t>
          </a:r>
        </a:p>
      </dsp:txBody>
      <dsp:txXfrm>
        <a:off x="3413023" y="1875690"/>
        <a:ext cx="2775149" cy="720000"/>
      </dsp:txXfrm>
    </dsp:sp>
    <dsp:sp modelId="{31486CDE-83A0-4712-8CE5-C871672C9697}">
      <dsp:nvSpPr>
        <dsp:cNvPr id="0" name=""/>
        <dsp:cNvSpPr/>
      </dsp:nvSpPr>
      <dsp:spPr>
        <a:xfrm>
          <a:off x="7436990" y="279192"/>
          <a:ext cx="1248817" cy="124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7F051-7AEC-46C1-A8C7-589E3961933E}">
      <dsp:nvSpPr>
        <dsp:cNvPr id="0" name=""/>
        <dsp:cNvSpPr/>
      </dsp:nvSpPr>
      <dsp:spPr>
        <a:xfrm>
          <a:off x="6673824" y="1875690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 you minimize the risk by looking at the trends </a:t>
          </a:r>
        </a:p>
      </dsp:txBody>
      <dsp:txXfrm>
        <a:off x="6673824" y="1875690"/>
        <a:ext cx="277514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7059A-F113-4232-9CCB-21EB74542D09}">
      <dsp:nvSpPr>
        <dsp:cNvPr id="0" name=""/>
        <dsp:cNvSpPr/>
      </dsp:nvSpPr>
      <dsp:spPr>
        <a:xfrm>
          <a:off x="2441051" y="19941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0D640-6777-45B8-9D55-137DB7A9D542}">
      <dsp:nvSpPr>
        <dsp:cNvPr id="0" name=""/>
        <dsp:cNvSpPr/>
      </dsp:nvSpPr>
      <dsp:spPr>
        <a:xfrm>
          <a:off x="2784739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258D6-1822-4DAE-9A3B-7B27CEB50ECB}">
      <dsp:nvSpPr>
        <dsp:cNvPr id="0" name=""/>
        <dsp:cNvSpPr/>
      </dsp:nvSpPr>
      <dsp:spPr>
        <a:xfrm>
          <a:off x="1925520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2700" kern="1200"/>
            <a:t>Get insights </a:t>
          </a:r>
          <a:endParaRPr lang="en-US" sz="2700" kern="1200"/>
        </a:p>
      </dsp:txBody>
      <dsp:txXfrm>
        <a:off x="1925520" y="2134941"/>
        <a:ext cx="2643750" cy="720000"/>
      </dsp:txXfrm>
    </dsp:sp>
    <dsp:sp modelId="{FAD2784D-F2CF-4623-9590-CA7B5EADC1A8}">
      <dsp:nvSpPr>
        <dsp:cNvPr id="0" name=""/>
        <dsp:cNvSpPr/>
      </dsp:nvSpPr>
      <dsp:spPr>
        <a:xfrm>
          <a:off x="5547457" y="19941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64716-61FD-43C5-932D-357C1006F13A}">
      <dsp:nvSpPr>
        <dsp:cNvPr id="0" name=""/>
        <dsp:cNvSpPr/>
      </dsp:nvSpPr>
      <dsp:spPr>
        <a:xfrm>
          <a:off x="5891145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4361E-55EA-462E-9924-A23F278D40FF}">
      <dsp:nvSpPr>
        <dsp:cNvPr id="0" name=""/>
        <dsp:cNvSpPr/>
      </dsp:nvSpPr>
      <dsp:spPr>
        <a:xfrm>
          <a:off x="5031926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Generate wealth</a:t>
          </a:r>
        </a:p>
      </dsp:txBody>
      <dsp:txXfrm>
        <a:off x="5031926" y="2134941"/>
        <a:ext cx="264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3F513-13C2-4846-87F4-F520917D4AEC}">
      <dsp:nvSpPr>
        <dsp:cNvPr id="0" name=""/>
        <dsp:cNvSpPr/>
      </dsp:nvSpPr>
      <dsp:spPr>
        <a:xfrm>
          <a:off x="386686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FE9EF-F66D-4825-8B5E-9CCA8B577F41}">
      <dsp:nvSpPr>
        <dsp:cNvPr id="0" name=""/>
        <dsp:cNvSpPr/>
      </dsp:nvSpPr>
      <dsp:spPr>
        <a:xfrm>
          <a:off x="2868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EXTRACTION</a:t>
          </a:r>
        </a:p>
      </dsp:txBody>
      <dsp:txXfrm>
        <a:off x="2868" y="1799082"/>
        <a:ext cx="1395703" cy="558281"/>
      </dsp:txXfrm>
    </dsp:sp>
    <dsp:sp modelId="{1118F5CF-730E-4CF4-BE31-99AD43060FC4}">
      <dsp:nvSpPr>
        <dsp:cNvPr id="0" name=""/>
        <dsp:cNvSpPr/>
      </dsp:nvSpPr>
      <dsp:spPr>
        <a:xfrm>
          <a:off x="2026638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BE752-A527-4BA2-8B53-6752331F47AA}">
      <dsp:nvSpPr>
        <dsp:cNvPr id="0" name=""/>
        <dsp:cNvSpPr/>
      </dsp:nvSpPr>
      <dsp:spPr>
        <a:xfrm>
          <a:off x="1642819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PRE-PROCESSING</a:t>
          </a:r>
        </a:p>
      </dsp:txBody>
      <dsp:txXfrm>
        <a:off x="1642819" y="1799082"/>
        <a:ext cx="1395703" cy="558281"/>
      </dsp:txXfrm>
    </dsp:sp>
    <dsp:sp modelId="{14279223-C557-401B-B59C-CE295A1886DB}">
      <dsp:nvSpPr>
        <dsp:cNvPr id="0" name=""/>
        <dsp:cNvSpPr/>
      </dsp:nvSpPr>
      <dsp:spPr>
        <a:xfrm>
          <a:off x="3666589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1DE7D-68F8-48E4-BFC2-418170B95D50}">
      <dsp:nvSpPr>
        <dsp:cNvPr id="0" name=""/>
        <dsp:cNvSpPr/>
      </dsp:nvSpPr>
      <dsp:spPr>
        <a:xfrm>
          <a:off x="3282770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ANALYSIS</a:t>
          </a:r>
        </a:p>
      </dsp:txBody>
      <dsp:txXfrm>
        <a:off x="3282770" y="1799082"/>
        <a:ext cx="1395703" cy="558281"/>
      </dsp:txXfrm>
    </dsp:sp>
    <dsp:sp modelId="{1C12D484-5927-4079-A372-EE3B37DEEA83}">
      <dsp:nvSpPr>
        <dsp:cNvPr id="0" name=""/>
        <dsp:cNvSpPr/>
      </dsp:nvSpPr>
      <dsp:spPr>
        <a:xfrm>
          <a:off x="5306540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B222F-9742-4DA0-93EC-E846931769E7}">
      <dsp:nvSpPr>
        <dsp:cNvPr id="0" name=""/>
        <dsp:cNvSpPr/>
      </dsp:nvSpPr>
      <dsp:spPr>
        <a:xfrm>
          <a:off x="4922722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MODEL BUILDING</a:t>
          </a:r>
        </a:p>
      </dsp:txBody>
      <dsp:txXfrm>
        <a:off x="4922722" y="1799082"/>
        <a:ext cx="1395703" cy="558281"/>
      </dsp:txXfrm>
    </dsp:sp>
    <dsp:sp modelId="{5FD919E3-EE39-40C6-9746-231DB2CE4547}">
      <dsp:nvSpPr>
        <dsp:cNvPr id="0" name=""/>
        <dsp:cNvSpPr/>
      </dsp:nvSpPr>
      <dsp:spPr>
        <a:xfrm>
          <a:off x="6946491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6C4E7-9CA6-4B48-87D4-420B639BE789}">
      <dsp:nvSpPr>
        <dsp:cNvPr id="0" name=""/>
        <dsp:cNvSpPr/>
      </dsp:nvSpPr>
      <dsp:spPr>
        <a:xfrm>
          <a:off x="6562673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MODEL SUMMARY</a:t>
          </a:r>
        </a:p>
      </dsp:txBody>
      <dsp:txXfrm>
        <a:off x="6562673" y="1799082"/>
        <a:ext cx="1395703" cy="558281"/>
      </dsp:txXfrm>
    </dsp:sp>
    <dsp:sp modelId="{6B244541-4911-40F5-9ECF-69F33A7AF026}">
      <dsp:nvSpPr>
        <dsp:cNvPr id="0" name=""/>
        <dsp:cNvSpPr/>
      </dsp:nvSpPr>
      <dsp:spPr>
        <a:xfrm>
          <a:off x="8586442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EA01E-AB7A-4F94-9846-B38FA81FA6D9}">
      <dsp:nvSpPr>
        <dsp:cNvPr id="0" name=""/>
        <dsp:cNvSpPr/>
      </dsp:nvSpPr>
      <dsp:spPr>
        <a:xfrm>
          <a:off x="8202624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RECOMMENDATION&amp; CONCLUSION</a:t>
          </a:r>
        </a:p>
      </dsp:txBody>
      <dsp:txXfrm>
        <a:off x="8202624" y="1799082"/>
        <a:ext cx="1395703" cy="558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58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6787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837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7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59321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41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044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59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62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883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3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751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30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42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6508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3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5992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0BC0D85-D142-4A0A-BA55-1DAB26C99563}" type="datetimeFigureOut">
              <a:rPr lang="en-NZ" smtClean="0"/>
              <a:t>14/02/2023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4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Stock Market Bar Graph">
            <a:hlinkClick r:id="" action="ppaction://media"/>
            <a:extLst>
              <a:ext uri="{FF2B5EF4-FFF2-40B4-BE49-F238E27FC236}">
                <a16:creationId xmlns:a16="http://schemas.microsoft.com/office/drawing/2014/main" id="{B0773798-A578-B49A-6810-5F24A0D3E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8383D3-B661-42D5-4BEA-CA178B7E1454}"/>
              </a:ext>
            </a:extLst>
          </p:cNvPr>
          <p:cNvSpPr/>
          <p:nvPr/>
        </p:nvSpPr>
        <p:spPr>
          <a:xfrm>
            <a:off x="689039" y="2967335"/>
            <a:ext cx="10813922" cy="92333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pc="200" dirty="0">
                <a:solidFill>
                  <a:schemeClr val="bg1"/>
                </a:solidFill>
              </a:rPr>
              <a:t>Predicting the price of Apple Stock 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277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220A3E1-DEF9-7716-4BD7-2BC488D26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6" y="502418"/>
            <a:ext cx="11213960" cy="58179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008E0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917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D9123C-F904-BE7F-D11A-784BD596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5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87B7EC3-143A-3434-65A2-B570EFC69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542610"/>
            <a:ext cx="10636354" cy="585818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5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7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48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0">
            <a:extLst>
              <a:ext uri="{FF2B5EF4-FFF2-40B4-BE49-F238E27FC236}">
                <a16:creationId xmlns:a16="http://schemas.microsoft.com/office/drawing/2014/main" id="{4434DCA8-BC57-40AE-94D7-754460957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2">
            <a:extLst>
              <a:ext uri="{FF2B5EF4-FFF2-40B4-BE49-F238E27FC236}">
                <a16:creationId xmlns:a16="http://schemas.microsoft.com/office/drawing/2014/main" id="{E93A23A1-FB7B-4C57-8240-0B6015C1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31" name="Rectangle 24">
            <a:extLst>
              <a:ext uri="{FF2B5EF4-FFF2-40B4-BE49-F238E27FC236}">
                <a16:creationId xmlns:a16="http://schemas.microsoft.com/office/drawing/2014/main" id="{D43CA6E1-DE85-4998-B1CA-2B617ED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rgbClr val="FE9A3C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D162A3C-D7A8-4B2A-94B1-73192CBC5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184" y="3174136"/>
            <a:ext cx="777240" cy="606425"/>
          </a:xfrm>
          <a:prstGeom prst="rect">
            <a:avLst/>
          </a:prstGeom>
        </p:spPr>
      </p:pic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A7B7E03-596A-2A99-E4A3-099D8C33E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80" y="974690"/>
            <a:ext cx="9905528" cy="4793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8F1012-6DEE-4829-9F32-620A71109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37976" y="3174136"/>
            <a:ext cx="777240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9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C8F62-B906-08F4-3B5D-4C4C6ED87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9907" b="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F1D42F-1FD8-4981-97EE-C7C1B091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448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gital numbers art">
            <a:extLst>
              <a:ext uri="{FF2B5EF4-FFF2-40B4-BE49-F238E27FC236}">
                <a16:creationId xmlns:a16="http://schemas.microsoft.com/office/drawing/2014/main" id="{45EEFE6E-C953-EC1F-C642-AF0D32E45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135" b="5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1D92F9-C3B7-7639-F019-DFE9F525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Business Context</a:t>
            </a:r>
            <a:endParaRPr lang="en-NZ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0A78B-F1BC-98B9-E7F0-6EA2B563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Recession</a:t>
            </a:r>
          </a:p>
          <a:p>
            <a:r>
              <a:rPr lang="en-US" dirty="0">
                <a:solidFill>
                  <a:srgbClr val="FFFFFF"/>
                </a:solidFill>
              </a:rPr>
              <a:t>Predictive modelling to make informed decisions whether to buy, hold or sell</a:t>
            </a:r>
          </a:p>
          <a:p>
            <a:endParaRPr lang="en-NZ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58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FF8-DC4A-9335-28AB-1A999C50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Business Question</a:t>
            </a:r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AD0AFD8F-DF3A-7D47-2D62-0AAF63BFC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508300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57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EAC77-D5AD-F7A4-CBBD-887B6720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Importance of Question</a:t>
            </a:r>
            <a:endParaRPr lang="en-NZ">
              <a:solidFill>
                <a:srgbClr val="262626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FEB7409-F091-27EC-7D36-0C8BD6A6F4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2003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169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137CB-BE39-0917-3030-ED29BAB9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Data Pipeline</a:t>
            </a:r>
            <a:endParaRPr lang="en-NZ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20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5B9A0EF-BC06-D892-EB3A-03E4220460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196582"/>
              </p:ext>
            </p:extLst>
          </p:nvPr>
        </p:nvGraphicFramePr>
        <p:xfrm>
          <a:off x="1359528" y="194111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7915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DAF21-E341-BA2F-7EAD-F0D22EC56B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5F94D-9132-7062-489C-242E82A7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Data Extraction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333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ipette adding DNA sample to a petri dish">
            <a:extLst>
              <a:ext uri="{FF2B5EF4-FFF2-40B4-BE49-F238E27FC236}">
                <a16:creationId xmlns:a16="http://schemas.microsoft.com/office/drawing/2014/main" id="{85652167-3E5E-5C97-9E8E-A487D72C39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45274-9122-8B10-CB60-14091821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FFFFFF"/>
                </a:solidFill>
              </a:rPr>
              <a:t>Exploratory</a:t>
            </a:r>
            <a:br>
              <a:rPr lang="en-US" sz="2200" b="1" dirty="0">
                <a:solidFill>
                  <a:srgbClr val="FFFFFF"/>
                </a:solidFill>
              </a:rPr>
            </a:br>
            <a:r>
              <a:rPr lang="en-US" sz="2200" b="1" dirty="0">
                <a:solidFill>
                  <a:srgbClr val="FFFFFF"/>
                </a:solidFill>
              </a:rPr>
              <a:t>Data</a:t>
            </a:r>
            <a:br>
              <a:rPr lang="en-US" sz="2200" b="1" dirty="0">
                <a:solidFill>
                  <a:srgbClr val="FFFFFF"/>
                </a:solidFill>
              </a:rPr>
            </a:br>
            <a:r>
              <a:rPr lang="en-US" sz="2200" b="1" dirty="0">
                <a:solidFill>
                  <a:srgbClr val="FFFFFF"/>
                </a:solidFill>
              </a:rPr>
              <a:t>Analysis</a:t>
            </a:r>
            <a:br>
              <a:rPr lang="en-US" sz="2200" dirty="0">
                <a:solidFill>
                  <a:srgbClr val="FFFFFF"/>
                </a:solidFill>
              </a:rPr>
            </a:br>
            <a:endParaRPr lang="en-US" sz="2200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164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C1875E5-3E3D-49D0-A84D-62C1DE8D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EA92F6B-A48C-5307-3AA5-9CBFC015A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r="1" b="1"/>
          <a:stretch/>
        </p:blipFill>
        <p:spPr>
          <a:xfrm>
            <a:off x="490728" y="516636"/>
            <a:ext cx="11210544" cy="582472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2E3803C-85E6-4CB3-8361-219B2398D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1B8F1B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654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F83A2AE-3C98-EEDF-9175-714306D9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34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213</TotalTime>
  <Words>86</Words>
  <Application>Microsoft Office PowerPoint</Application>
  <PresentationFormat>Widescreen</PresentationFormat>
  <Paragraphs>20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Garamond</vt:lpstr>
      <vt:lpstr>Organic</vt:lpstr>
      <vt:lpstr>PowerPoint Presentation</vt:lpstr>
      <vt:lpstr>Business Context</vt:lpstr>
      <vt:lpstr>Business Question</vt:lpstr>
      <vt:lpstr>Importance of Question</vt:lpstr>
      <vt:lpstr>Data Pipeline</vt:lpstr>
      <vt:lpstr>Data Extraction</vt:lpstr>
      <vt:lpstr>Exploratory 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Apple Stock Price</dc:title>
  <dc:creator>Rojesh Dhakal</dc:creator>
  <cp:lastModifiedBy>Rojesh Dhakal</cp:lastModifiedBy>
  <cp:revision>1</cp:revision>
  <dcterms:created xsi:type="dcterms:W3CDTF">2023-02-05T03:54:35Z</dcterms:created>
  <dcterms:modified xsi:type="dcterms:W3CDTF">2023-02-14T02:42:25Z</dcterms:modified>
</cp:coreProperties>
</file>